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2"/>
  </p:notesMasterIdLst>
  <p:sldIdLst>
    <p:sldId id="356" r:id="rId5"/>
    <p:sldId id="357" r:id="rId6"/>
    <p:sldId id="358" r:id="rId7"/>
    <p:sldId id="359" r:id="rId8"/>
    <p:sldId id="360" r:id="rId9"/>
    <p:sldId id="361" r:id="rId10"/>
    <p:sldId id="362" r:id="rId11"/>
    <p:sldId id="363" r:id="rId12"/>
    <p:sldId id="364" r:id="rId13"/>
    <p:sldId id="365" r:id="rId14"/>
    <p:sldId id="366" r:id="rId15"/>
    <p:sldId id="367" r:id="rId16"/>
    <p:sldId id="341" r:id="rId17"/>
    <p:sldId id="340" r:id="rId18"/>
    <p:sldId id="342" r:id="rId19"/>
    <p:sldId id="343" r:id="rId20"/>
    <p:sldId id="35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3D802B-52FB-4287-93F0-97992CA0AF3B}" v="1753" dt="2020-06-10T16:11:51.7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50" autoAdjust="0"/>
  </p:normalViewPr>
  <p:slideViewPr>
    <p:cSldViewPr snapToGrid="0">
      <p:cViewPr varScale="1">
        <p:scale>
          <a:sx n="65" d="100"/>
          <a:sy n="65" d="100"/>
        </p:scale>
        <p:origin x="9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nadette Cairns" userId="8c73afe7-fcaa-4efe-9077-5039efdd2bfe" providerId="ADAL" clId="{5D3D802B-52FB-4287-93F0-97992CA0AF3B}"/>
    <pc:docChg chg="undo custSel mod modSld">
      <pc:chgData name="Bernadette Cairns" userId="8c73afe7-fcaa-4efe-9077-5039efdd2bfe" providerId="ADAL" clId="{5D3D802B-52FB-4287-93F0-97992CA0AF3B}" dt="2020-06-10T16:11:51.789" v="1735" actId="20577"/>
      <pc:docMkLst>
        <pc:docMk/>
      </pc:docMkLst>
      <pc:sldChg chg="modSp mod setBg setClrOvrMap">
        <pc:chgData name="Bernadette Cairns" userId="8c73afe7-fcaa-4efe-9077-5039efdd2bfe" providerId="ADAL" clId="{5D3D802B-52FB-4287-93F0-97992CA0AF3B}" dt="2020-06-10T16:08:41.390" v="1641" actId="115"/>
        <pc:sldMkLst>
          <pc:docMk/>
          <pc:sldMk cId="558088327" sldId="340"/>
        </pc:sldMkLst>
        <pc:spChg chg="mod">
          <ac:chgData name="Bernadette Cairns" userId="8c73afe7-fcaa-4efe-9077-5039efdd2bfe" providerId="ADAL" clId="{5D3D802B-52FB-4287-93F0-97992CA0AF3B}" dt="2020-06-10T15:51:10.120" v="1126" actId="1076"/>
          <ac:spMkLst>
            <pc:docMk/>
            <pc:sldMk cId="558088327" sldId="340"/>
            <ac:spMk id="2" creationId="{D2A9A450-01B3-4172-A5D9-EE29CABB70A2}"/>
          </ac:spMkLst>
        </pc:spChg>
        <pc:spChg chg="mod">
          <ac:chgData name="Bernadette Cairns" userId="8c73afe7-fcaa-4efe-9077-5039efdd2bfe" providerId="ADAL" clId="{5D3D802B-52FB-4287-93F0-97992CA0AF3B}" dt="2020-06-10T16:08:41.390" v="1641" actId="115"/>
          <ac:spMkLst>
            <pc:docMk/>
            <pc:sldMk cId="558088327" sldId="340"/>
            <ac:spMk id="5" creationId="{CA99BAD2-969A-46F5-9DFF-BEC414ADE303}"/>
          </ac:spMkLst>
        </pc:spChg>
        <pc:picChg chg="mod ord">
          <ac:chgData name="Bernadette Cairns" userId="8c73afe7-fcaa-4efe-9077-5039efdd2bfe" providerId="ADAL" clId="{5D3D802B-52FB-4287-93F0-97992CA0AF3B}" dt="2020-06-10T15:53:01.907" v="1228" actId="1076"/>
          <ac:picMkLst>
            <pc:docMk/>
            <pc:sldMk cId="558088327" sldId="340"/>
            <ac:picMk id="7" creationId="{FC8970E7-7762-4BB9-8F39-584E4FA56D34}"/>
          </ac:picMkLst>
        </pc:picChg>
      </pc:sldChg>
      <pc:sldChg chg="addSp modSp mod setBg setClrOvrMap">
        <pc:chgData name="Bernadette Cairns" userId="8c73afe7-fcaa-4efe-9077-5039efdd2bfe" providerId="ADAL" clId="{5D3D802B-52FB-4287-93F0-97992CA0AF3B}" dt="2020-06-10T16:08:20.837" v="1634" actId="115"/>
        <pc:sldMkLst>
          <pc:docMk/>
          <pc:sldMk cId="2715815306" sldId="341"/>
        </pc:sldMkLst>
        <pc:spChg chg="mod">
          <ac:chgData name="Bernadette Cairns" userId="8c73afe7-fcaa-4efe-9077-5039efdd2bfe" providerId="ADAL" clId="{5D3D802B-52FB-4287-93F0-97992CA0AF3B}" dt="2020-06-10T15:59:18.873" v="1442" actId="1076"/>
          <ac:spMkLst>
            <pc:docMk/>
            <pc:sldMk cId="2715815306" sldId="341"/>
            <ac:spMk id="2" creationId="{3DA01204-3A00-4C43-A100-ADBDC1689B92}"/>
          </ac:spMkLst>
        </pc:spChg>
        <pc:spChg chg="mod">
          <ac:chgData name="Bernadette Cairns" userId="8c73afe7-fcaa-4efe-9077-5039efdd2bfe" providerId="ADAL" clId="{5D3D802B-52FB-4287-93F0-97992CA0AF3B}" dt="2020-06-10T16:08:20.837" v="1634" actId="115"/>
          <ac:spMkLst>
            <pc:docMk/>
            <pc:sldMk cId="2715815306" sldId="341"/>
            <ac:spMk id="5" creationId="{BFF1F43A-8522-4FE4-9F84-700EBFC22656}"/>
          </ac:spMkLst>
        </pc:spChg>
        <pc:spChg chg="add mod">
          <ac:chgData name="Bernadette Cairns" userId="8c73afe7-fcaa-4efe-9077-5039efdd2bfe" providerId="ADAL" clId="{5D3D802B-52FB-4287-93F0-97992CA0AF3B}" dt="2020-06-10T14:46:19.449" v="82" actId="27636"/>
          <ac:spMkLst>
            <pc:docMk/>
            <pc:sldMk cId="2715815306" sldId="341"/>
            <ac:spMk id="6" creationId="{9209ED76-38A7-4291-8EB0-E94426D0FA23}"/>
          </ac:spMkLst>
        </pc:spChg>
        <pc:spChg chg="mod">
          <ac:chgData name="Bernadette Cairns" userId="8c73afe7-fcaa-4efe-9077-5039efdd2bfe" providerId="ADAL" clId="{5D3D802B-52FB-4287-93F0-97992CA0AF3B}" dt="2020-06-10T16:02:54.850" v="1541" actId="1076"/>
          <ac:spMkLst>
            <pc:docMk/>
            <pc:sldMk cId="2715815306" sldId="341"/>
            <ac:spMk id="8" creationId="{76AC1C92-728A-4BAA-A50D-26BE906633BF}"/>
          </ac:spMkLst>
        </pc:spChg>
        <pc:picChg chg="mod ord">
          <ac:chgData name="Bernadette Cairns" userId="8c73afe7-fcaa-4efe-9077-5039efdd2bfe" providerId="ADAL" clId="{5D3D802B-52FB-4287-93F0-97992CA0AF3B}" dt="2020-06-10T16:02:48.061" v="1540" actId="1076"/>
          <ac:picMkLst>
            <pc:docMk/>
            <pc:sldMk cId="2715815306" sldId="341"/>
            <ac:picMk id="7" creationId="{B0E9A258-09DB-47F3-9E37-A674B6F20627}"/>
          </ac:picMkLst>
        </pc:picChg>
      </pc:sldChg>
      <pc:sldChg chg="modSp mod setBg setClrOvrMap">
        <pc:chgData name="Bernadette Cairns" userId="8c73afe7-fcaa-4efe-9077-5039efdd2bfe" providerId="ADAL" clId="{5D3D802B-52FB-4287-93F0-97992CA0AF3B}" dt="2020-06-10T16:09:24.279" v="1665" actId="20577"/>
        <pc:sldMkLst>
          <pc:docMk/>
          <pc:sldMk cId="2647318150" sldId="342"/>
        </pc:sldMkLst>
        <pc:spChg chg="mod">
          <ac:chgData name="Bernadette Cairns" userId="8c73afe7-fcaa-4efe-9077-5039efdd2bfe" providerId="ADAL" clId="{5D3D802B-52FB-4287-93F0-97992CA0AF3B}" dt="2020-06-10T15:39:40.882" v="846" actId="113"/>
          <ac:spMkLst>
            <pc:docMk/>
            <pc:sldMk cId="2647318150" sldId="342"/>
            <ac:spMk id="2" creationId="{702C04CD-9CD1-4551-BBC2-5D512AC28FCB}"/>
          </ac:spMkLst>
        </pc:spChg>
        <pc:spChg chg="mod">
          <ac:chgData name="Bernadette Cairns" userId="8c73afe7-fcaa-4efe-9077-5039efdd2bfe" providerId="ADAL" clId="{5D3D802B-52FB-4287-93F0-97992CA0AF3B}" dt="2020-06-10T15:51:00.385" v="1124" actId="1076"/>
          <ac:spMkLst>
            <pc:docMk/>
            <pc:sldMk cId="2647318150" sldId="342"/>
            <ac:spMk id="6" creationId="{80FDBF6B-6697-445E-86F3-8CD36B090B79}"/>
          </ac:spMkLst>
        </pc:spChg>
        <pc:spChg chg="mod">
          <ac:chgData name="Bernadette Cairns" userId="8c73afe7-fcaa-4efe-9077-5039efdd2bfe" providerId="ADAL" clId="{5D3D802B-52FB-4287-93F0-97992CA0AF3B}" dt="2020-06-10T16:09:24.279" v="1665" actId="20577"/>
          <ac:spMkLst>
            <pc:docMk/>
            <pc:sldMk cId="2647318150" sldId="342"/>
            <ac:spMk id="10" creationId="{3CE00746-9694-418A-BD31-79971BDC1377}"/>
          </ac:spMkLst>
        </pc:spChg>
        <pc:picChg chg="mod ord">
          <ac:chgData name="Bernadette Cairns" userId="8c73afe7-fcaa-4efe-9077-5039efdd2bfe" providerId="ADAL" clId="{5D3D802B-52FB-4287-93F0-97992CA0AF3B}" dt="2020-06-10T15:50:55.441" v="1123" actId="1076"/>
          <ac:picMkLst>
            <pc:docMk/>
            <pc:sldMk cId="2647318150" sldId="342"/>
            <ac:picMk id="5" creationId="{559EBE8A-43F2-4A3C-828B-357E6362D74D}"/>
          </ac:picMkLst>
        </pc:picChg>
      </pc:sldChg>
      <pc:sldChg chg="addSp delSp modSp mod setBg setClrOvrMap delDesignElem">
        <pc:chgData name="Bernadette Cairns" userId="8c73afe7-fcaa-4efe-9077-5039efdd2bfe" providerId="ADAL" clId="{5D3D802B-52FB-4287-93F0-97992CA0AF3B}" dt="2020-06-10T16:10:21.904" v="1696" actId="115"/>
        <pc:sldMkLst>
          <pc:docMk/>
          <pc:sldMk cId="634987407" sldId="343"/>
        </pc:sldMkLst>
        <pc:spChg chg="mod">
          <ac:chgData name="Bernadette Cairns" userId="8c73afe7-fcaa-4efe-9077-5039efdd2bfe" providerId="ADAL" clId="{5D3D802B-52FB-4287-93F0-97992CA0AF3B}" dt="2020-06-10T14:52:36.311" v="147" actId="1076"/>
          <ac:spMkLst>
            <pc:docMk/>
            <pc:sldMk cId="634987407" sldId="343"/>
            <ac:spMk id="2" creationId="{018167B9-A8DE-441D-9956-18FF6D0943FC}"/>
          </ac:spMkLst>
        </pc:spChg>
        <pc:spChg chg="add mod">
          <ac:chgData name="Bernadette Cairns" userId="8c73afe7-fcaa-4efe-9077-5039efdd2bfe" providerId="ADAL" clId="{5D3D802B-52FB-4287-93F0-97992CA0AF3B}" dt="2020-06-10T16:09:37.539" v="1666" actId="1076"/>
          <ac:spMkLst>
            <pc:docMk/>
            <pc:sldMk cId="634987407" sldId="343"/>
            <ac:spMk id="3" creationId="{EAEBDA88-41D7-4261-BD45-BCDF830EE1FB}"/>
          </ac:spMkLst>
        </pc:spChg>
        <pc:spChg chg="del mod">
          <ac:chgData name="Bernadette Cairns" userId="8c73afe7-fcaa-4efe-9077-5039efdd2bfe" providerId="ADAL" clId="{5D3D802B-52FB-4287-93F0-97992CA0AF3B}" dt="2020-06-10T15:25:09.930" v="480" actId="478"/>
          <ac:spMkLst>
            <pc:docMk/>
            <pc:sldMk cId="634987407" sldId="343"/>
            <ac:spMk id="6" creationId="{B6DF87A4-A8D9-424B-80FB-25420CAD304A}"/>
          </ac:spMkLst>
        </pc:spChg>
        <pc:spChg chg="mod">
          <ac:chgData name="Bernadette Cairns" userId="8c73afe7-fcaa-4efe-9077-5039efdd2bfe" providerId="ADAL" clId="{5D3D802B-52FB-4287-93F0-97992CA0AF3B}" dt="2020-06-10T16:10:21.904" v="1696" actId="115"/>
          <ac:spMkLst>
            <pc:docMk/>
            <pc:sldMk cId="634987407" sldId="343"/>
            <ac:spMk id="10" creationId="{CCB51B51-020D-4BE7-B86E-5E8F7CC1D56E}"/>
          </ac:spMkLst>
        </pc:spChg>
        <pc:spChg chg="add del">
          <ac:chgData name="Bernadette Cairns" userId="8c73afe7-fcaa-4efe-9077-5039efdd2bfe" providerId="ADAL" clId="{5D3D802B-52FB-4287-93F0-97992CA0AF3B}" dt="2020-06-10T14:52:42.329" v="149"/>
          <ac:spMkLst>
            <pc:docMk/>
            <pc:sldMk cId="634987407" sldId="343"/>
            <ac:spMk id="15" creationId="{9AF5C66A-E8F2-4E13-98A3-FE96597C5A42}"/>
          </ac:spMkLst>
        </pc:spChg>
        <pc:picChg chg="mod ord">
          <ac:chgData name="Bernadette Cairns" userId="8c73afe7-fcaa-4efe-9077-5039efdd2bfe" providerId="ADAL" clId="{5D3D802B-52FB-4287-93F0-97992CA0AF3B}" dt="2020-06-10T15:36:41.402" v="778" actId="1076"/>
          <ac:picMkLst>
            <pc:docMk/>
            <pc:sldMk cId="634987407" sldId="343"/>
            <ac:picMk id="5" creationId="{74C0B372-C63D-41F3-813D-C92A71C26CA5}"/>
          </ac:picMkLst>
        </pc:picChg>
        <pc:picChg chg="add del">
          <ac:chgData name="Bernadette Cairns" userId="8c73afe7-fcaa-4efe-9077-5039efdd2bfe" providerId="ADAL" clId="{5D3D802B-52FB-4287-93F0-97992CA0AF3B}" dt="2020-06-10T14:52:42.329" v="149"/>
          <ac:picMkLst>
            <pc:docMk/>
            <pc:sldMk cId="634987407" sldId="343"/>
            <ac:picMk id="17" creationId="{AC860275-E106-493A-8BF0-E0A91130EF6A}"/>
          </ac:picMkLst>
        </pc:picChg>
      </pc:sldChg>
      <pc:sldChg chg="modSp mod setBg setClrOvrMap">
        <pc:chgData name="Bernadette Cairns" userId="8c73afe7-fcaa-4efe-9077-5039efdd2bfe" providerId="ADAL" clId="{5D3D802B-52FB-4287-93F0-97992CA0AF3B}" dt="2020-06-10T16:11:51.789" v="1735" actId="20577"/>
        <pc:sldMkLst>
          <pc:docMk/>
          <pc:sldMk cId="3819292265" sldId="354"/>
        </pc:sldMkLst>
        <pc:spChg chg="mod">
          <ac:chgData name="Bernadette Cairns" userId="8c73afe7-fcaa-4efe-9077-5039efdd2bfe" providerId="ADAL" clId="{5D3D802B-52FB-4287-93F0-97992CA0AF3B}" dt="2020-06-10T15:13:18.331" v="435" actId="27636"/>
          <ac:spMkLst>
            <pc:docMk/>
            <pc:sldMk cId="3819292265" sldId="354"/>
            <ac:spMk id="2" creationId="{018167B9-A8DE-441D-9956-18FF6D0943FC}"/>
          </ac:spMkLst>
        </pc:spChg>
        <pc:spChg chg="mod">
          <ac:chgData name="Bernadette Cairns" userId="8c73afe7-fcaa-4efe-9077-5039efdd2bfe" providerId="ADAL" clId="{5D3D802B-52FB-4287-93F0-97992CA0AF3B}" dt="2020-06-10T16:11:51.789" v="1735" actId="20577"/>
          <ac:spMkLst>
            <pc:docMk/>
            <pc:sldMk cId="3819292265" sldId="354"/>
            <ac:spMk id="10" creationId="{CCB51B51-020D-4BE7-B86E-5E8F7CC1D56E}"/>
          </ac:spMkLst>
        </pc:spChg>
        <pc:picChg chg="mod ord">
          <ac:chgData name="Bernadette Cairns" userId="8c73afe7-fcaa-4efe-9077-5039efdd2bfe" providerId="ADAL" clId="{5D3D802B-52FB-4287-93F0-97992CA0AF3B}" dt="2020-06-10T15:06:22.350" v="365" actId="1076"/>
          <ac:picMkLst>
            <pc:docMk/>
            <pc:sldMk cId="3819292265" sldId="354"/>
            <ac:picMk id="5" creationId="{74C0B372-C63D-41F3-813D-C92A71C26CA5}"/>
          </ac:picMkLst>
        </pc:picChg>
      </pc:sldChg>
      <pc:sldChg chg="modSp">
        <pc:chgData name="Bernadette Cairns" userId="8c73afe7-fcaa-4efe-9077-5039efdd2bfe" providerId="ADAL" clId="{5D3D802B-52FB-4287-93F0-97992CA0AF3B}" dt="2020-06-10T14:37:09.645" v="0" actId="255"/>
        <pc:sldMkLst>
          <pc:docMk/>
          <pc:sldMk cId="2884417989" sldId="365"/>
        </pc:sldMkLst>
        <pc:graphicFrameChg chg="mod">
          <ac:chgData name="Bernadette Cairns" userId="8c73afe7-fcaa-4efe-9077-5039efdd2bfe" providerId="ADAL" clId="{5D3D802B-52FB-4287-93F0-97992CA0AF3B}" dt="2020-06-10T14:37:09.645" v="0" actId="255"/>
          <ac:graphicFrameMkLst>
            <pc:docMk/>
            <pc:sldMk cId="2884417989" sldId="365"/>
            <ac:graphicFrameMk id="5" creationId="{6D187D00-3D31-47AF-883C-4C7C82421F3B}"/>
          </ac:graphicFrameMkLst>
        </pc:graphicFrameChg>
      </pc:sldChg>
    </pc:docChg>
  </pc:docChgLst>
</pc:chgInfo>
</file>

<file path=ppt/diagrams/_rels/data8.xml.rels><?xml version="1.0" encoding="UTF-8" standalone="yes"?>
<Relationships xmlns="http://schemas.openxmlformats.org/package/2006/relationships"><Relationship Id="rId8" Type="http://schemas.openxmlformats.org/officeDocument/2006/relationships/hyperlink" Target="https://pxhere.com/en/photo/1026956" TargetMode="External"/><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hyperlink" Target="http://orthoebm.blogspot.com/2015/07/burnhbo.html" TargetMode="External"/><Relationship Id="rId1" Type="http://schemas.openxmlformats.org/officeDocument/2006/relationships/image" Target="../media/image4.png"/><Relationship Id="rId6" Type="http://schemas.openxmlformats.org/officeDocument/2006/relationships/hyperlink" Target="http://werelivingafulllife.blogspot.com/2012_04_01_archive.html" TargetMode="External"/><Relationship Id="rId5" Type="http://schemas.openxmlformats.org/officeDocument/2006/relationships/image" Target="../media/image6.jpeg"/><Relationship Id="rId10" Type="http://schemas.openxmlformats.org/officeDocument/2006/relationships/hyperlink" Target="https://commons.wikimedia.org/wiki/File:Candle_flame_(1).jpg" TargetMode="External"/><Relationship Id="rId4" Type="http://schemas.openxmlformats.org/officeDocument/2006/relationships/hyperlink" Target="https://pixabay.com/ko/%EC%9E%94%EC%9E%94%ED%95%9C-%EC%9D%BC%EC%B6%9C-%ED%99%A9%ED%98%BC-%EC%A0%80%EB%85%81-%EC%A7%80%ED%8F%89%EC%84%A0-%ED%98%B8%EC%88%98-%ED%92%8D%EA%B2%BD-%EB%B9%9B-%EC%9E%90%EC%97%B0-1850149/" TargetMode="External"/><Relationship Id="rId9" Type="http://schemas.openxmlformats.org/officeDocument/2006/relationships/image" Target="../media/image8.jpeg"/></Relationships>
</file>

<file path=ppt/diagrams/_rels/drawing8.xml.rels><?xml version="1.0" encoding="UTF-8" standalone="yes"?>
<Relationships xmlns="http://schemas.openxmlformats.org/package/2006/relationships"><Relationship Id="rId8" Type="http://schemas.openxmlformats.org/officeDocument/2006/relationships/hyperlink" Target="https://pxhere.com/en/photo/1026956" TargetMode="External"/><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hyperlink" Target="http://orthoebm.blogspot.com/2015/07/burnhbo.html" TargetMode="External"/><Relationship Id="rId1" Type="http://schemas.openxmlformats.org/officeDocument/2006/relationships/image" Target="../media/image4.png"/><Relationship Id="rId6" Type="http://schemas.openxmlformats.org/officeDocument/2006/relationships/hyperlink" Target="http://werelivingafulllife.blogspot.com/2012_04_01_archive.html" TargetMode="External"/><Relationship Id="rId5" Type="http://schemas.openxmlformats.org/officeDocument/2006/relationships/image" Target="../media/image6.jpeg"/><Relationship Id="rId10" Type="http://schemas.openxmlformats.org/officeDocument/2006/relationships/hyperlink" Target="https://commons.wikimedia.org/wiki/File:Candle_flame_(1).jpg" TargetMode="External"/><Relationship Id="rId4" Type="http://schemas.openxmlformats.org/officeDocument/2006/relationships/hyperlink" Target="https://pixabay.com/ko/%EC%9E%94%EC%9E%94%ED%95%9C-%EC%9D%BC%EC%B6%9C-%ED%99%A9%ED%98%BC-%EC%A0%80%EB%85%81-%EC%A7%80%ED%8F%89%EC%84%A0-%ED%98%B8%EC%88%98-%ED%92%8D%EA%B2%BD-%EB%B9%9B-%EC%9E%90%EC%97%B0-1850149/" TargetMode="External"/><Relationship Id="rId9"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E41B58-2389-4BBC-BCB8-3626A6675D72}" type="doc">
      <dgm:prSet loTypeId="urn:microsoft.com/office/officeart/2016/7/layout/LinearBlockProcessNumbered" loCatId="process" qsTypeId="urn:microsoft.com/office/officeart/2005/8/quickstyle/simple1" qsCatId="simple" csTypeId="urn:microsoft.com/office/officeart/2005/8/colors/accent6_2" csCatId="accent6" phldr="1"/>
      <dgm:spPr/>
      <dgm:t>
        <a:bodyPr/>
        <a:lstStyle/>
        <a:p>
          <a:endParaRPr lang="en-GB"/>
        </a:p>
      </dgm:t>
    </dgm:pt>
    <dgm:pt modelId="{65F83F29-1C5E-4155-BFA9-978E11B8FACE}">
      <dgm:prSet/>
      <dgm:spPr/>
      <dgm:t>
        <a:bodyPr/>
        <a:lstStyle/>
        <a:p>
          <a:r>
            <a:rPr lang="en-GB" dirty="0"/>
            <a:t>The impact of COVID 19 on the lived experience of children. </a:t>
          </a:r>
        </a:p>
      </dgm:t>
    </dgm:pt>
    <dgm:pt modelId="{37D17144-1D86-428A-8CD0-51E0F33CD0D8}" type="parTrans" cxnId="{41346986-6E9E-45FB-9F42-D1C359F7FECB}">
      <dgm:prSet/>
      <dgm:spPr/>
      <dgm:t>
        <a:bodyPr/>
        <a:lstStyle/>
        <a:p>
          <a:endParaRPr lang="en-GB"/>
        </a:p>
      </dgm:t>
    </dgm:pt>
    <dgm:pt modelId="{99726EDE-08C9-42F4-B0C8-98953F74E965}" type="sibTrans" cxnId="{41346986-6E9E-45FB-9F42-D1C359F7FECB}">
      <dgm:prSet phldrT="1"/>
      <dgm:spPr/>
      <dgm:t>
        <a:bodyPr/>
        <a:lstStyle/>
        <a:p>
          <a:r>
            <a:rPr lang="en-GB"/>
            <a:t>1</a:t>
          </a:r>
        </a:p>
      </dgm:t>
    </dgm:pt>
    <dgm:pt modelId="{0AE99CB1-C6B0-49BF-95AE-961DB1167024}">
      <dgm:prSet/>
      <dgm:spPr/>
      <dgm:t>
        <a:bodyPr/>
        <a:lstStyle/>
        <a:p>
          <a:r>
            <a:rPr lang="en-GB"/>
            <a:t>People’s experience of Trauma.</a:t>
          </a:r>
        </a:p>
      </dgm:t>
    </dgm:pt>
    <dgm:pt modelId="{BE0E38AE-99F2-4AA9-BC17-0E1B1A82C7E8}" type="parTrans" cxnId="{9A237E3F-F830-4C94-9BBA-062839A6826A}">
      <dgm:prSet/>
      <dgm:spPr/>
      <dgm:t>
        <a:bodyPr/>
        <a:lstStyle/>
        <a:p>
          <a:endParaRPr lang="en-GB"/>
        </a:p>
      </dgm:t>
    </dgm:pt>
    <dgm:pt modelId="{D0B497C2-A617-457C-A8B7-119AB21A9031}" type="sibTrans" cxnId="{9A237E3F-F830-4C94-9BBA-062839A6826A}">
      <dgm:prSet phldrT="2"/>
      <dgm:spPr/>
      <dgm:t>
        <a:bodyPr/>
        <a:lstStyle/>
        <a:p>
          <a:r>
            <a:rPr lang="en-GB"/>
            <a:t>2</a:t>
          </a:r>
        </a:p>
      </dgm:t>
    </dgm:pt>
    <dgm:pt modelId="{942A3A30-34BB-485B-BDB5-1971DC917783}">
      <dgm:prSet/>
      <dgm:spPr/>
      <dgm:t>
        <a:bodyPr/>
        <a:lstStyle/>
        <a:p>
          <a:r>
            <a:rPr lang="en-GB" dirty="0"/>
            <a:t>How to support children with their transition back to nursery school. </a:t>
          </a:r>
        </a:p>
      </dgm:t>
    </dgm:pt>
    <dgm:pt modelId="{2E20BE53-A446-4DAF-964C-60A6607CF031}" type="parTrans" cxnId="{555F9F19-524A-4CD0-9E7B-88986BE29B88}">
      <dgm:prSet/>
      <dgm:spPr/>
      <dgm:t>
        <a:bodyPr/>
        <a:lstStyle/>
        <a:p>
          <a:endParaRPr lang="en-GB"/>
        </a:p>
      </dgm:t>
    </dgm:pt>
    <dgm:pt modelId="{9CA3DE1A-94D7-4B30-952C-2F534D3BD65B}" type="sibTrans" cxnId="{555F9F19-524A-4CD0-9E7B-88986BE29B88}">
      <dgm:prSet phldrT="3"/>
      <dgm:spPr/>
      <dgm:t>
        <a:bodyPr/>
        <a:lstStyle/>
        <a:p>
          <a:r>
            <a:rPr lang="en-GB"/>
            <a:t>3</a:t>
          </a:r>
        </a:p>
      </dgm:t>
    </dgm:pt>
    <dgm:pt modelId="{5ED0AB25-8799-42E5-AF4B-60DFD1B4007F}" type="pres">
      <dgm:prSet presAssocID="{07E41B58-2389-4BBC-BCB8-3626A6675D72}" presName="Name0" presStyleCnt="0">
        <dgm:presLayoutVars>
          <dgm:animLvl val="lvl"/>
          <dgm:resizeHandles val="exact"/>
        </dgm:presLayoutVars>
      </dgm:prSet>
      <dgm:spPr/>
    </dgm:pt>
    <dgm:pt modelId="{E9DE616D-ABE8-464E-8476-41476AE39354}" type="pres">
      <dgm:prSet presAssocID="{65F83F29-1C5E-4155-BFA9-978E11B8FACE}" presName="compositeNode" presStyleCnt="0">
        <dgm:presLayoutVars>
          <dgm:bulletEnabled val="1"/>
        </dgm:presLayoutVars>
      </dgm:prSet>
      <dgm:spPr/>
    </dgm:pt>
    <dgm:pt modelId="{AB8EBB7D-D5C7-497B-B2E3-35DD88FBC373}" type="pres">
      <dgm:prSet presAssocID="{65F83F29-1C5E-4155-BFA9-978E11B8FACE}" presName="bgRect" presStyleLbl="alignNode1" presStyleIdx="0" presStyleCnt="3"/>
      <dgm:spPr/>
    </dgm:pt>
    <dgm:pt modelId="{ADAD0500-4E71-4497-8D7A-130BAAE5A94B}" type="pres">
      <dgm:prSet presAssocID="{99726EDE-08C9-42F4-B0C8-98953F74E965}" presName="sibTransNodeRect" presStyleLbl="alignNode1" presStyleIdx="0" presStyleCnt="3">
        <dgm:presLayoutVars>
          <dgm:chMax val="0"/>
          <dgm:bulletEnabled val="1"/>
        </dgm:presLayoutVars>
      </dgm:prSet>
      <dgm:spPr/>
    </dgm:pt>
    <dgm:pt modelId="{BB51E711-9BEC-4BA7-BBCB-16775F009318}" type="pres">
      <dgm:prSet presAssocID="{65F83F29-1C5E-4155-BFA9-978E11B8FACE}" presName="nodeRect" presStyleLbl="alignNode1" presStyleIdx="0" presStyleCnt="3">
        <dgm:presLayoutVars>
          <dgm:bulletEnabled val="1"/>
        </dgm:presLayoutVars>
      </dgm:prSet>
      <dgm:spPr/>
    </dgm:pt>
    <dgm:pt modelId="{A148E62B-8654-4A4B-AA5F-85D497566A82}" type="pres">
      <dgm:prSet presAssocID="{99726EDE-08C9-42F4-B0C8-98953F74E965}" presName="sibTrans" presStyleCnt="0"/>
      <dgm:spPr/>
    </dgm:pt>
    <dgm:pt modelId="{79C0A80F-F513-4E69-9F22-B2BAB976F8CA}" type="pres">
      <dgm:prSet presAssocID="{0AE99CB1-C6B0-49BF-95AE-961DB1167024}" presName="compositeNode" presStyleCnt="0">
        <dgm:presLayoutVars>
          <dgm:bulletEnabled val="1"/>
        </dgm:presLayoutVars>
      </dgm:prSet>
      <dgm:spPr/>
    </dgm:pt>
    <dgm:pt modelId="{CFDE77B4-B3CD-46B0-9CCE-136110766F5C}" type="pres">
      <dgm:prSet presAssocID="{0AE99CB1-C6B0-49BF-95AE-961DB1167024}" presName="bgRect" presStyleLbl="alignNode1" presStyleIdx="1" presStyleCnt="3"/>
      <dgm:spPr/>
    </dgm:pt>
    <dgm:pt modelId="{28746DD9-0631-4955-8350-3B4890D94965}" type="pres">
      <dgm:prSet presAssocID="{D0B497C2-A617-457C-A8B7-119AB21A9031}" presName="sibTransNodeRect" presStyleLbl="alignNode1" presStyleIdx="1" presStyleCnt="3">
        <dgm:presLayoutVars>
          <dgm:chMax val="0"/>
          <dgm:bulletEnabled val="1"/>
        </dgm:presLayoutVars>
      </dgm:prSet>
      <dgm:spPr/>
    </dgm:pt>
    <dgm:pt modelId="{BF494D17-A904-4636-B1A6-9250A8E1F5B2}" type="pres">
      <dgm:prSet presAssocID="{0AE99CB1-C6B0-49BF-95AE-961DB1167024}" presName="nodeRect" presStyleLbl="alignNode1" presStyleIdx="1" presStyleCnt="3">
        <dgm:presLayoutVars>
          <dgm:bulletEnabled val="1"/>
        </dgm:presLayoutVars>
      </dgm:prSet>
      <dgm:spPr/>
    </dgm:pt>
    <dgm:pt modelId="{94BB4758-A306-4CED-9679-D46CE4B07772}" type="pres">
      <dgm:prSet presAssocID="{D0B497C2-A617-457C-A8B7-119AB21A9031}" presName="sibTrans" presStyleCnt="0"/>
      <dgm:spPr/>
    </dgm:pt>
    <dgm:pt modelId="{F34194FB-C0E6-4AC1-8B0D-0799B60B929A}" type="pres">
      <dgm:prSet presAssocID="{942A3A30-34BB-485B-BDB5-1971DC917783}" presName="compositeNode" presStyleCnt="0">
        <dgm:presLayoutVars>
          <dgm:bulletEnabled val="1"/>
        </dgm:presLayoutVars>
      </dgm:prSet>
      <dgm:spPr/>
    </dgm:pt>
    <dgm:pt modelId="{D5AEAAE0-3A37-4BA3-9427-F32427C79AF9}" type="pres">
      <dgm:prSet presAssocID="{942A3A30-34BB-485B-BDB5-1971DC917783}" presName="bgRect" presStyleLbl="alignNode1" presStyleIdx="2" presStyleCnt="3"/>
      <dgm:spPr/>
    </dgm:pt>
    <dgm:pt modelId="{DC86E2EB-F040-4353-AE56-9799BDD730F9}" type="pres">
      <dgm:prSet presAssocID="{9CA3DE1A-94D7-4B30-952C-2F534D3BD65B}" presName="sibTransNodeRect" presStyleLbl="alignNode1" presStyleIdx="2" presStyleCnt="3">
        <dgm:presLayoutVars>
          <dgm:chMax val="0"/>
          <dgm:bulletEnabled val="1"/>
        </dgm:presLayoutVars>
      </dgm:prSet>
      <dgm:spPr/>
    </dgm:pt>
    <dgm:pt modelId="{9A6F62BF-AE76-4962-8CBB-AE7467EDBE41}" type="pres">
      <dgm:prSet presAssocID="{942A3A30-34BB-485B-BDB5-1971DC917783}" presName="nodeRect" presStyleLbl="alignNode1" presStyleIdx="2" presStyleCnt="3">
        <dgm:presLayoutVars>
          <dgm:bulletEnabled val="1"/>
        </dgm:presLayoutVars>
      </dgm:prSet>
      <dgm:spPr/>
    </dgm:pt>
  </dgm:ptLst>
  <dgm:cxnLst>
    <dgm:cxn modelId="{368F3911-6181-4633-9C28-755DEE2D981F}" type="presOf" srcId="{99726EDE-08C9-42F4-B0C8-98953F74E965}" destId="{ADAD0500-4E71-4497-8D7A-130BAAE5A94B}" srcOrd="0" destOrd="0" presId="urn:microsoft.com/office/officeart/2016/7/layout/LinearBlockProcessNumbered"/>
    <dgm:cxn modelId="{555F9F19-524A-4CD0-9E7B-88986BE29B88}" srcId="{07E41B58-2389-4BBC-BCB8-3626A6675D72}" destId="{942A3A30-34BB-485B-BDB5-1971DC917783}" srcOrd="2" destOrd="0" parTransId="{2E20BE53-A446-4DAF-964C-60A6607CF031}" sibTransId="{9CA3DE1A-94D7-4B30-952C-2F534D3BD65B}"/>
    <dgm:cxn modelId="{9B677D37-AFCA-48A5-A7CE-3CD39DEBF914}" type="presOf" srcId="{0AE99CB1-C6B0-49BF-95AE-961DB1167024}" destId="{CFDE77B4-B3CD-46B0-9CCE-136110766F5C}" srcOrd="0" destOrd="0" presId="urn:microsoft.com/office/officeart/2016/7/layout/LinearBlockProcessNumbered"/>
    <dgm:cxn modelId="{9A237E3F-F830-4C94-9BBA-062839A6826A}" srcId="{07E41B58-2389-4BBC-BCB8-3626A6675D72}" destId="{0AE99CB1-C6B0-49BF-95AE-961DB1167024}" srcOrd="1" destOrd="0" parTransId="{BE0E38AE-99F2-4AA9-BC17-0E1B1A82C7E8}" sibTransId="{D0B497C2-A617-457C-A8B7-119AB21A9031}"/>
    <dgm:cxn modelId="{250F4843-A4C2-4714-A322-E266DBFCA207}" type="presOf" srcId="{07E41B58-2389-4BBC-BCB8-3626A6675D72}" destId="{5ED0AB25-8799-42E5-AF4B-60DFD1B4007F}" srcOrd="0" destOrd="0" presId="urn:microsoft.com/office/officeart/2016/7/layout/LinearBlockProcessNumbered"/>
    <dgm:cxn modelId="{C910C053-E922-4F14-B2F0-CAA85EF04F8B}" type="presOf" srcId="{942A3A30-34BB-485B-BDB5-1971DC917783}" destId="{D5AEAAE0-3A37-4BA3-9427-F32427C79AF9}" srcOrd="0" destOrd="0" presId="urn:microsoft.com/office/officeart/2016/7/layout/LinearBlockProcessNumbered"/>
    <dgm:cxn modelId="{41346986-6E9E-45FB-9F42-D1C359F7FECB}" srcId="{07E41B58-2389-4BBC-BCB8-3626A6675D72}" destId="{65F83F29-1C5E-4155-BFA9-978E11B8FACE}" srcOrd="0" destOrd="0" parTransId="{37D17144-1D86-428A-8CD0-51E0F33CD0D8}" sibTransId="{99726EDE-08C9-42F4-B0C8-98953F74E965}"/>
    <dgm:cxn modelId="{03BCA6A3-665E-4500-A90B-20A5613D0182}" type="presOf" srcId="{65F83F29-1C5E-4155-BFA9-978E11B8FACE}" destId="{AB8EBB7D-D5C7-497B-B2E3-35DD88FBC373}" srcOrd="0" destOrd="0" presId="urn:microsoft.com/office/officeart/2016/7/layout/LinearBlockProcessNumbered"/>
    <dgm:cxn modelId="{59D669BB-C1E4-48FA-B0EC-1330A0A1C1BF}" type="presOf" srcId="{942A3A30-34BB-485B-BDB5-1971DC917783}" destId="{9A6F62BF-AE76-4962-8CBB-AE7467EDBE41}" srcOrd="1" destOrd="0" presId="urn:microsoft.com/office/officeart/2016/7/layout/LinearBlockProcessNumbered"/>
    <dgm:cxn modelId="{845C49BD-95A2-427D-A68C-99DB28BE9F58}" type="presOf" srcId="{65F83F29-1C5E-4155-BFA9-978E11B8FACE}" destId="{BB51E711-9BEC-4BA7-BBCB-16775F009318}" srcOrd="1" destOrd="0" presId="urn:microsoft.com/office/officeart/2016/7/layout/LinearBlockProcessNumbered"/>
    <dgm:cxn modelId="{B6D6F1CE-9975-4C86-A44E-DD9B7AA393A9}" type="presOf" srcId="{0AE99CB1-C6B0-49BF-95AE-961DB1167024}" destId="{BF494D17-A904-4636-B1A6-9250A8E1F5B2}" srcOrd="1" destOrd="0" presId="urn:microsoft.com/office/officeart/2016/7/layout/LinearBlockProcessNumbered"/>
    <dgm:cxn modelId="{D2B9D2D3-D256-4CB3-AE13-2435D142C8DD}" type="presOf" srcId="{D0B497C2-A617-457C-A8B7-119AB21A9031}" destId="{28746DD9-0631-4955-8350-3B4890D94965}" srcOrd="0" destOrd="0" presId="urn:microsoft.com/office/officeart/2016/7/layout/LinearBlockProcessNumbered"/>
    <dgm:cxn modelId="{AAA42DEF-6C5D-4D73-8DAC-3A8C85B89862}" type="presOf" srcId="{9CA3DE1A-94D7-4B30-952C-2F534D3BD65B}" destId="{DC86E2EB-F040-4353-AE56-9799BDD730F9}" srcOrd="0" destOrd="0" presId="urn:microsoft.com/office/officeart/2016/7/layout/LinearBlockProcessNumbered"/>
    <dgm:cxn modelId="{87F49916-1591-45A0-AF95-298880816087}" type="presParOf" srcId="{5ED0AB25-8799-42E5-AF4B-60DFD1B4007F}" destId="{E9DE616D-ABE8-464E-8476-41476AE39354}" srcOrd="0" destOrd="0" presId="urn:microsoft.com/office/officeart/2016/7/layout/LinearBlockProcessNumbered"/>
    <dgm:cxn modelId="{74197655-1808-4A2A-8E1E-4FB765BAE19B}" type="presParOf" srcId="{E9DE616D-ABE8-464E-8476-41476AE39354}" destId="{AB8EBB7D-D5C7-497B-B2E3-35DD88FBC373}" srcOrd="0" destOrd="0" presId="urn:microsoft.com/office/officeart/2016/7/layout/LinearBlockProcessNumbered"/>
    <dgm:cxn modelId="{CB6ACE18-5FD9-4A51-94D8-C22DC9EE5151}" type="presParOf" srcId="{E9DE616D-ABE8-464E-8476-41476AE39354}" destId="{ADAD0500-4E71-4497-8D7A-130BAAE5A94B}" srcOrd="1" destOrd="0" presId="urn:microsoft.com/office/officeart/2016/7/layout/LinearBlockProcessNumbered"/>
    <dgm:cxn modelId="{FC21CE75-551C-4A1B-BBB7-08A64CEBAC77}" type="presParOf" srcId="{E9DE616D-ABE8-464E-8476-41476AE39354}" destId="{BB51E711-9BEC-4BA7-BBCB-16775F009318}" srcOrd="2" destOrd="0" presId="urn:microsoft.com/office/officeart/2016/7/layout/LinearBlockProcessNumbered"/>
    <dgm:cxn modelId="{0A1AC130-550F-4706-B272-A4BE893F7F2F}" type="presParOf" srcId="{5ED0AB25-8799-42E5-AF4B-60DFD1B4007F}" destId="{A148E62B-8654-4A4B-AA5F-85D497566A82}" srcOrd="1" destOrd="0" presId="urn:microsoft.com/office/officeart/2016/7/layout/LinearBlockProcessNumbered"/>
    <dgm:cxn modelId="{9C2EF6B9-B4B5-448D-896F-D6FF9F16A619}" type="presParOf" srcId="{5ED0AB25-8799-42E5-AF4B-60DFD1B4007F}" destId="{79C0A80F-F513-4E69-9F22-B2BAB976F8CA}" srcOrd="2" destOrd="0" presId="urn:microsoft.com/office/officeart/2016/7/layout/LinearBlockProcessNumbered"/>
    <dgm:cxn modelId="{09A1699A-39E0-4733-9239-280E504FFB54}" type="presParOf" srcId="{79C0A80F-F513-4E69-9F22-B2BAB976F8CA}" destId="{CFDE77B4-B3CD-46B0-9CCE-136110766F5C}" srcOrd="0" destOrd="0" presId="urn:microsoft.com/office/officeart/2016/7/layout/LinearBlockProcessNumbered"/>
    <dgm:cxn modelId="{34CFF958-D840-45A9-9F3B-5A188D7B365D}" type="presParOf" srcId="{79C0A80F-F513-4E69-9F22-B2BAB976F8CA}" destId="{28746DD9-0631-4955-8350-3B4890D94965}" srcOrd="1" destOrd="0" presId="urn:microsoft.com/office/officeart/2016/7/layout/LinearBlockProcessNumbered"/>
    <dgm:cxn modelId="{B2A2E1FF-B19C-4262-9FA1-4DE2200C1684}" type="presParOf" srcId="{79C0A80F-F513-4E69-9F22-B2BAB976F8CA}" destId="{BF494D17-A904-4636-B1A6-9250A8E1F5B2}" srcOrd="2" destOrd="0" presId="urn:microsoft.com/office/officeart/2016/7/layout/LinearBlockProcessNumbered"/>
    <dgm:cxn modelId="{CD61B6D9-E69B-487D-9314-4FF6A1A769E2}" type="presParOf" srcId="{5ED0AB25-8799-42E5-AF4B-60DFD1B4007F}" destId="{94BB4758-A306-4CED-9679-D46CE4B07772}" srcOrd="3" destOrd="0" presId="urn:microsoft.com/office/officeart/2016/7/layout/LinearBlockProcessNumbered"/>
    <dgm:cxn modelId="{5CE8C95A-BC91-4215-A907-22AB24ACD4AA}" type="presParOf" srcId="{5ED0AB25-8799-42E5-AF4B-60DFD1B4007F}" destId="{F34194FB-C0E6-4AC1-8B0D-0799B60B929A}" srcOrd="4" destOrd="0" presId="urn:microsoft.com/office/officeart/2016/7/layout/LinearBlockProcessNumbered"/>
    <dgm:cxn modelId="{E4E36973-12A7-4E60-8484-5919C5D622E6}" type="presParOf" srcId="{F34194FB-C0E6-4AC1-8B0D-0799B60B929A}" destId="{D5AEAAE0-3A37-4BA3-9427-F32427C79AF9}" srcOrd="0" destOrd="0" presId="urn:microsoft.com/office/officeart/2016/7/layout/LinearBlockProcessNumbered"/>
    <dgm:cxn modelId="{AFC991FE-E2D1-4319-A806-328CCBCEB060}" type="presParOf" srcId="{F34194FB-C0E6-4AC1-8B0D-0799B60B929A}" destId="{DC86E2EB-F040-4353-AE56-9799BDD730F9}" srcOrd="1" destOrd="0" presId="urn:microsoft.com/office/officeart/2016/7/layout/LinearBlockProcessNumbered"/>
    <dgm:cxn modelId="{911C6E62-C733-4D57-9FF4-B480250B9EE8}" type="presParOf" srcId="{F34194FB-C0E6-4AC1-8B0D-0799B60B929A}" destId="{9A6F62BF-AE76-4962-8CBB-AE7467EDBE41}"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82AE1C-84E1-440F-B516-92EE00F85FD7}"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GB"/>
        </a:p>
      </dgm:t>
    </dgm:pt>
    <dgm:pt modelId="{E4D18FA6-1226-448B-B71E-857B32578468}">
      <dgm:prSet phldrT="[Text]"/>
      <dgm:spPr/>
      <dgm:t>
        <a:bodyPr/>
        <a:lstStyle/>
        <a:p>
          <a:r>
            <a:rPr lang="en-GB"/>
            <a:t>Loss of connection</a:t>
          </a:r>
        </a:p>
      </dgm:t>
    </dgm:pt>
    <dgm:pt modelId="{42320D14-8C20-4901-9742-C1995E474EF6}" type="parTrans" cxnId="{7ADB6C1D-0326-4180-A283-96F6C7EC6220}">
      <dgm:prSet/>
      <dgm:spPr/>
      <dgm:t>
        <a:bodyPr/>
        <a:lstStyle/>
        <a:p>
          <a:endParaRPr lang="en-GB"/>
        </a:p>
      </dgm:t>
    </dgm:pt>
    <dgm:pt modelId="{A409955B-8930-44AC-AFFA-728D401B3F3D}" type="sibTrans" cxnId="{7ADB6C1D-0326-4180-A283-96F6C7EC6220}">
      <dgm:prSet/>
      <dgm:spPr/>
      <dgm:t>
        <a:bodyPr/>
        <a:lstStyle/>
        <a:p>
          <a:endParaRPr lang="en-GB"/>
        </a:p>
      </dgm:t>
    </dgm:pt>
    <dgm:pt modelId="{A709D280-75C2-475D-967B-1180454D6995}">
      <dgm:prSet phldrT="[Text]"/>
      <dgm:spPr/>
      <dgm:t>
        <a:bodyPr/>
        <a:lstStyle/>
        <a:p>
          <a:r>
            <a:rPr lang="en-GB"/>
            <a:t>Loss of structure and routine</a:t>
          </a:r>
        </a:p>
      </dgm:t>
    </dgm:pt>
    <dgm:pt modelId="{40F63A99-CD88-4C4D-AD7D-ED57991817E8}" type="parTrans" cxnId="{CD33F869-AD04-4EB1-96E2-EEE039E69C11}">
      <dgm:prSet/>
      <dgm:spPr/>
      <dgm:t>
        <a:bodyPr/>
        <a:lstStyle/>
        <a:p>
          <a:endParaRPr lang="en-GB"/>
        </a:p>
      </dgm:t>
    </dgm:pt>
    <dgm:pt modelId="{89E65633-B045-490F-B9FD-393805CDA2A0}" type="sibTrans" cxnId="{CD33F869-AD04-4EB1-96E2-EEE039E69C11}">
      <dgm:prSet/>
      <dgm:spPr/>
      <dgm:t>
        <a:bodyPr/>
        <a:lstStyle/>
        <a:p>
          <a:endParaRPr lang="en-GB"/>
        </a:p>
      </dgm:t>
    </dgm:pt>
    <dgm:pt modelId="{C5CE9486-D9FC-441E-8F3B-895A94ED0591}">
      <dgm:prSet phldrT="[Text]"/>
      <dgm:spPr/>
      <dgm:t>
        <a:bodyPr/>
        <a:lstStyle/>
        <a:p>
          <a:r>
            <a:rPr lang="en-GB"/>
            <a:t>Loss of opportunity </a:t>
          </a:r>
        </a:p>
      </dgm:t>
    </dgm:pt>
    <dgm:pt modelId="{43A118F2-7477-47B6-AABD-E3616C2B03BC}" type="parTrans" cxnId="{F29424C1-36B1-4C51-B92B-B892267D73DB}">
      <dgm:prSet/>
      <dgm:spPr/>
      <dgm:t>
        <a:bodyPr/>
        <a:lstStyle/>
        <a:p>
          <a:endParaRPr lang="en-GB"/>
        </a:p>
      </dgm:t>
    </dgm:pt>
    <dgm:pt modelId="{843CA791-7D39-42E7-9282-99FB9F3F7D9E}" type="sibTrans" cxnId="{F29424C1-36B1-4C51-B92B-B892267D73DB}">
      <dgm:prSet/>
      <dgm:spPr/>
      <dgm:t>
        <a:bodyPr/>
        <a:lstStyle/>
        <a:p>
          <a:endParaRPr lang="en-GB"/>
        </a:p>
      </dgm:t>
    </dgm:pt>
    <dgm:pt modelId="{18BCCA3A-A748-46AC-AB97-E17501F8EAD5}">
      <dgm:prSet phldrT="[Text]"/>
      <dgm:spPr/>
      <dgm:t>
        <a:bodyPr/>
        <a:lstStyle/>
        <a:p>
          <a:r>
            <a:rPr lang="en-GB"/>
            <a:t>Loss of freedom</a:t>
          </a:r>
        </a:p>
      </dgm:t>
    </dgm:pt>
    <dgm:pt modelId="{1E600C3F-B195-4F9C-9240-88FBEE589B0A}" type="parTrans" cxnId="{749CDD0E-D2F7-4AAA-9F92-DA4358EB2C22}">
      <dgm:prSet/>
      <dgm:spPr/>
      <dgm:t>
        <a:bodyPr/>
        <a:lstStyle/>
        <a:p>
          <a:endParaRPr lang="en-GB"/>
        </a:p>
      </dgm:t>
    </dgm:pt>
    <dgm:pt modelId="{E0296D88-AEA0-459F-9690-7E9C6BD86603}" type="sibTrans" cxnId="{749CDD0E-D2F7-4AAA-9F92-DA4358EB2C22}">
      <dgm:prSet/>
      <dgm:spPr/>
      <dgm:t>
        <a:bodyPr/>
        <a:lstStyle/>
        <a:p>
          <a:endParaRPr lang="en-GB"/>
        </a:p>
      </dgm:t>
    </dgm:pt>
    <dgm:pt modelId="{B31CAB51-653B-43A2-926D-7CF7202EFBDD}" type="pres">
      <dgm:prSet presAssocID="{1282AE1C-84E1-440F-B516-92EE00F85FD7}" presName="linear" presStyleCnt="0">
        <dgm:presLayoutVars>
          <dgm:animLvl val="lvl"/>
          <dgm:resizeHandles val="exact"/>
        </dgm:presLayoutVars>
      </dgm:prSet>
      <dgm:spPr/>
    </dgm:pt>
    <dgm:pt modelId="{F8070B04-E202-4F58-91E7-7728E1C2D8DD}" type="pres">
      <dgm:prSet presAssocID="{E4D18FA6-1226-448B-B71E-857B32578468}" presName="parentText" presStyleLbl="node1" presStyleIdx="0" presStyleCnt="4">
        <dgm:presLayoutVars>
          <dgm:chMax val="0"/>
          <dgm:bulletEnabled val="1"/>
        </dgm:presLayoutVars>
      </dgm:prSet>
      <dgm:spPr/>
    </dgm:pt>
    <dgm:pt modelId="{5416FA38-16BC-4554-A72D-03E6CE703EFC}" type="pres">
      <dgm:prSet presAssocID="{A409955B-8930-44AC-AFFA-728D401B3F3D}" presName="spacer" presStyleCnt="0"/>
      <dgm:spPr/>
    </dgm:pt>
    <dgm:pt modelId="{D5760906-69CB-4B5F-A2C3-1BE01E213EA2}" type="pres">
      <dgm:prSet presAssocID="{A709D280-75C2-475D-967B-1180454D6995}" presName="parentText" presStyleLbl="node1" presStyleIdx="1" presStyleCnt="4">
        <dgm:presLayoutVars>
          <dgm:chMax val="0"/>
          <dgm:bulletEnabled val="1"/>
        </dgm:presLayoutVars>
      </dgm:prSet>
      <dgm:spPr/>
    </dgm:pt>
    <dgm:pt modelId="{874E8098-65FE-42D7-BC86-D719D9FD529D}" type="pres">
      <dgm:prSet presAssocID="{89E65633-B045-490F-B9FD-393805CDA2A0}" presName="spacer" presStyleCnt="0"/>
      <dgm:spPr/>
    </dgm:pt>
    <dgm:pt modelId="{09EA107B-40B4-4523-91C5-63ABE8B7DBC9}" type="pres">
      <dgm:prSet presAssocID="{C5CE9486-D9FC-441E-8F3B-895A94ED0591}" presName="parentText" presStyleLbl="node1" presStyleIdx="2" presStyleCnt="4">
        <dgm:presLayoutVars>
          <dgm:chMax val="0"/>
          <dgm:bulletEnabled val="1"/>
        </dgm:presLayoutVars>
      </dgm:prSet>
      <dgm:spPr/>
    </dgm:pt>
    <dgm:pt modelId="{293A239E-1191-4B0C-93F8-EBBB1C9566A3}" type="pres">
      <dgm:prSet presAssocID="{843CA791-7D39-42E7-9282-99FB9F3F7D9E}" presName="spacer" presStyleCnt="0"/>
      <dgm:spPr/>
    </dgm:pt>
    <dgm:pt modelId="{F7108E18-0B23-470D-92C2-487751E9E33E}" type="pres">
      <dgm:prSet presAssocID="{18BCCA3A-A748-46AC-AB97-E17501F8EAD5}" presName="parentText" presStyleLbl="node1" presStyleIdx="3" presStyleCnt="4">
        <dgm:presLayoutVars>
          <dgm:chMax val="0"/>
          <dgm:bulletEnabled val="1"/>
        </dgm:presLayoutVars>
      </dgm:prSet>
      <dgm:spPr/>
    </dgm:pt>
  </dgm:ptLst>
  <dgm:cxnLst>
    <dgm:cxn modelId="{749CDD0E-D2F7-4AAA-9F92-DA4358EB2C22}" srcId="{1282AE1C-84E1-440F-B516-92EE00F85FD7}" destId="{18BCCA3A-A748-46AC-AB97-E17501F8EAD5}" srcOrd="3" destOrd="0" parTransId="{1E600C3F-B195-4F9C-9240-88FBEE589B0A}" sibTransId="{E0296D88-AEA0-459F-9690-7E9C6BD86603}"/>
    <dgm:cxn modelId="{14141C15-5696-4BF1-89DC-A5C097C46283}" type="presOf" srcId="{E4D18FA6-1226-448B-B71E-857B32578468}" destId="{F8070B04-E202-4F58-91E7-7728E1C2D8DD}" srcOrd="0" destOrd="0" presId="urn:microsoft.com/office/officeart/2005/8/layout/vList2"/>
    <dgm:cxn modelId="{7ADB6C1D-0326-4180-A283-96F6C7EC6220}" srcId="{1282AE1C-84E1-440F-B516-92EE00F85FD7}" destId="{E4D18FA6-1226-448B-B71E-857B32578468}" srcOrd="0" destOrd="0" parTransId="{42320D14-8C20-4901-9742-C1995E474EF6}" sibTransId="{A409955B-8930-44AC-AFFA-728D401B3F3D}"/>
    <dgm:cxn modelId="{399F5424-71BD-41DF-A535-F00AD1C4939A}" type="presOf" srcId="{1282AE1C-84E1-440F-B516-92EE00F85FD7}" destId="{B31CAB51-653B-43A2-926D-7CF7202EFBDD}" srcOrd="0" destOrd="0" presId="urn:microsoft.com/office/officeart/2005/8/layout/vList2"/>
    <dgm:cxn modelId="{384F0429-CC18-40F9-B6F8-117F8F30562F}" type="presOf" srcId="{A709D280-75C2-475D-967B-1180454D6995}" destId="{D5760906-69CB-4B5F-A2C3-1BE01E213EA2}" srcOrd="0" destOrd="0" presId="urn:microsoft.com/office/officeart/2005/8/layout/vList2"/>
    <dgm:cxn modelId="{CD33F869-AD04-4EB1-96E2-EEE039E69C11}" srcId="{1282AE1C-84E1-440F-B516-92EE00F85FD7}" destId="{A709D280-75C2-475D-967B-1180454D6995}" srcOrd="1" destOrd="0" parTransId="{40F63A99-CD88-4C4D-AD7D-ED57991817E8}" sibTransId="{89E65633-B045-490F-B9FD-393805CDA2A0}"/>
    <dgm:cxn modelId="{F29424C1-36B1-4C51-B92B-B892267D73DB}" srcId="{1282AE1C-84E1-440F-B516-92EE00F85FD7}" destId="{C5CE9486-D9FC-441E-8F3B-895A94ED0591}" srcOrd="2" destOrd="0" parTransId="{43A118F2-7477-47B6-AABD-E3616C2B03BC}" sibTransId="{843CA791-7D39-42E7-9282-99FB9F3F7D9E}"/>
    <dgm:cxn modelId="{0FE12BCE-2DFE-4BE2-8D74-A8063B19D3A0}" type="presOf" srcId="{18BCCA3A-A748-46AC-AB97-E17501F8EAD5}" destId="{F7108E18-0B23-470D-92C2-487751E9E33E}" srcOrd="0" destOrd="0" presId="urn:microsoft.com/office/officeart/2005/8/layout/vList2"/>
    <dgm:cxn modelId="{BC677CF8-20E9-4325-8D74-8DD22105B4A4}" type="presOf" srcId="{C5CE9486-D9FC-441E-8F3B-895A94ED0591}" destId="{09EA107B-40B4-4523-91C5-63ABE8B7DBC9}" srcOrd="0" destOrd="0" presId="urn:microsoft.com/office/officeart/2005/8/layout/vList2"/>
    <dgm:cxn modelId="{40541055-5FF8-47CF-83C1-79CC35884D3A}" type="presParOf" srcId="{B31CAB51-653B-43A2-926D-7CF7202EFBDD}" destId="{F8070B04-E202-4F58-91E7-7728E1C2D8DD}" srcOrd="0" destOrd="0" presId="urn:microsoft.com/office/officeart/2005/8/layout/vList2"/>
    <dgm:cxn modelId="{0EF70D4E-D9B0-4BAF-B372-DE049EF6AF3D}" type="presParOf" srcId="{B31CAB51-653B-43A2-926D-7CF7202EFBDD}" destId="{5416FA38-16BC-4554-A72D-03E6CE703EFC}" srcOrd="1" destOrd="0" presId="urn:microsoft.com/office/officeart/2005/8/layout/vList2"/>
    <dgm:cxn modelId="{331FB7FB-6066-4127-8391-2C1C6D22681F}" type="presParOf" srcId="{B31CAB51-653B-43A2-926D-7CF7202EFBDD}" destId="{D5760906-69CB-4B5F-A2C3-1BE01E213EA2}" srcOrd="2" destOrd="0" presId="urn:microsoft.com/office/officeart/2005/8/layout/vList2"/>
    <dgm:cxn modelId="{9A45E295-C269-4DF5-B3E1-BDDD9CE64169}" type="presParOf" srcId="{B31CAB51-653B-43A2-926D-7CF7202EFBDD}" destId="{874E8098-65FE-42D7-BC86-D719D9FD529D}" srcOrd="3" destOrd="0" presId="urn:microsoft.com/office/officeart/2005/8/layout/vList2"/>
    <dgm:cxn modelId="{41B9BFC7-420B-4A6D-AD36-F6B0C9955EB2}" type="presParOf" srcId="{B31CAB51-653B-43A2-926D-7CF7202EFBDD}" destId="{09EA107B-40B4-4523-91C5-63ABE8B7DBC9}" srcOrd="4" destOrd="0" presId="urn:microsoft.com/office/officeart/2005/8/layout/vList2"/>
    <dgm:cxn modelId="{A59EFB64-FE0B-4EE7-A680-2AC1D9E0F182}" type="presParOf" srcId="{B31CAB51-653B-43A2-926D-7CF7202EFBDD}" destId="{293A239E-1191-4B0C-93F8-EBBB1C9566A3}" srcOrd="5" destOrd="0" presId="urn:microsoft.com/office/officeart/2005/8/layout/vList2"/>
    <dgm:cxn modelId="{899B8046-52A6-43E9-B0DF-AD047E02CE63}" type="presParOf" srcId="{B31CAB51-653B-43A2-926D-7CF7202EFBDD}" destId="{F7108E18-0B23-470D-92C2-487751E9E33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82AE1C-84E1-440F-B516-92EE00F85FD7}"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8BB38C86-2458-4D08-8964-C31D5124BD7F}" type="pres">
      <dgm:prSet presAssocID="{1282AE1C-84E1-440F-B516-92EE00F85FD7}" presName="matrix" presStyleCnt="0">
        <dgm:presLayoutVars>
          <dgm:chMax val="1"/>
          <dgm:dir/>
          <dgm:resizeHandles val="exact"/>
        </dgm:presLayoutVars>
      </dgm:prSet>
      <dgm:spPr/>
    </dgm:pt>
  </dgm:ptLst>
  <dgm:cxnLst>
    <dgm:cxn modelId="{C65E10BD-F5FE-4554-B740-4E8A24B6A979}" type="presOf" srcId="{1282AE1C-84E1-440F-B516-92EE00F85FD7}" destId="{8BB38C86-2458-4D08-8964-C31D5124BD7F}" srcOrd="0"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FA9C01-57A5-45CA-AE55-D80E3365C185}"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GB"/>
        </a:p>
      </dgm:t>
    </dgm:pt>
    <dgm:pt modelId="{58FE80D9-C838-4E6E-A07A-6B572CF32144}">
      <dgm:prSet/>
      <dgm:spPr/>
      <dgm:t>
        <a:bodyPr/>
        <a:lstStyle/>
        <a:p>
          <a:r>
            <a:rPr lang="en-GB"/>
            <a:t>Loss of connection</a:t>
          </a:r>
        </a:p>
      </dgm:t>
    </dgm:pt>
    <dgm:pt modelId="{06DC7513-381C-4AB1-A7C4-565ADB449DCB}" type="parTrans" cxnId="{46514EC9-0B23-4A8E-8652-BC5BCD964BCD}">
      <dgm:prSet/>
      <dgm:spPr/>
      <dgm:t>
        <a:bodyPr/>
        <a:lstStyle/>
        <a:p>
          <a:endParaRPr lang="en-GB"/>
        </a:p>
      </dgm:t>
    </dgm:pt>
    <dgm:pt modelId="{6EEE41F3-474C-4E95-86CC-F7453DE18092}" type="sibTrans" cxnId="{46514EC9-0B23-4A8E-8652-BC5BCD964BCD}">
      <dgm:prSet/>
      <dgm:spPr/>
      <dgm:t>
        <a:bodyPr/>
        <a:lstStyle/>
        <a:p>
          <a:endParaRPr lang="en-GB"/>
        </a:p>
      </dgm:t>
    </dgm:pt>
    <dgm:pt modelId="{7FE27483-2E03-4C75-B6B3-6788017E9C1C}">
      <dgm:prSet/>
      <dgm:spPr/>
      <dgm:t>
        <a:bodyPr/>
        <a:lstStyle/>
        <a:p>
          <a:r>
            <a:rPr lang="en-GB"/>
            <a:t>Loss of structure and routine</a:t>
          </a:r>
        </a:p>
      </dgm:t>
    </dgm:pt>
    <dgm:pt modelId="{33B6A810-2428-4C0E-9D36-719EB8BC9F7F}" type="parTrans" cxnId="{5D3E7923-CD08-4563-8870-20D77F5DCB4C}">
      <dgm:prSet/>
      <dgm:spPr/>
      <dgm:t>
        <a:bodyPr/>
        <a:lstStyle/>
        <a:p>
          <a:endParaRPr lang="en-GB"/>
        </a:p>
      </dgm:t>
    </dgm:pt>
    <dgm:pt modelId="{974E842E-4BA2-4C3D-ADC9-C47B340860E7}" type="sibTrans" cxnId="{5D3E7923-CD08-4563-8870-20D77F5DCB4C}">
      <dgm:prSet/>
      <dgm:spPr/>
      <dgm:t>
        <a:bodyPr/>
        <a:lstStyle/>
        <a:p>
          <a:endParaRPr lang="en-GB"/>
        </a:p>
      </dgm:t>
    </dgm:pt>
    <dgm:pt modelId="{5F9A1CC9-4A25-4758-9990-E2D4EF6A147F}">
      <dgm:prSet/>
      <dgm:spPr/>
      <dgm:t>
        <a:bodyPr/>
        <a:lstStyle/>
        <a:p>
          <a:r>
            <a:rPr lang="en-GB"/>
            <a:t>Loss of opportunity </a:t>
          </a:r>
        </a:p>
      </dgm:t>
    </dgm:pt>
    <dgm:pt modelId="{04502327-91DB-42B4-A08F-88962C83E147}" type="parTrans" cxnId="{FCC95ACA-AFA9-4087-BD9D-CA81FB4CBFF7}">
      <dgm:prSet/>
      <dgm:spPr/>
      <dgm:t>
        <a:bodyPr/>
        <a:lstStyle/>
        <a:p>
          <a:endParaRPr lang="en-GB"/>
        </a:p>
      </dgm:t>
    </dgm:pt>
    <dgm:pt modelId="{9129EAE8-9573-4212-8536-213FFF437834}" type="sibTrans" cxnId="{FCC95ACA-AFA9-4087-BD9D-CA81FB4CBFF7}">
      <dgm:prSet/>
      <dgm:spPr/>
      <dgm:t>
        <a:bodyPr/>
        <a:lstStyle/>
        <a:p>
          <a:endParaRPr lang="en-GB"/>
        </a:p>
      </dgm:t>
    </dgm:pt>
    <dgm:pt modelId="{44BD7D39-3BBF-49FF-9DB2-9AD51BD33138}">
      <dgm:prSet/>
      <dgm:spPr/>
      <dgm:t>
        <a:bodyPr/>
        <a:lstStyle/>
        <a:p>
          <a:r>
            <a:rPr lang="en-GB"/>
            <a:t>Loss of freedom</a:t>
          </a:r>
        </a:p>
      </dgm:t>
    </dgm:pt>
    <dgm:pt modelId="{EA996659-B8C3-48B3-A871-7802447092F6}" type="parTrans" cxnId="{B0EE0BCF-EBEA-4821-927D-9036562AFA80}">
      <dgm:prSet/>
      <dgm:spPr/>
      <dgm:t>
        <a:bodyPr/>
        <a:lstStyle/>
        <a:p>
          <a:endParaRPr lang="en-GB"/>
        </a:p>
      </dgm:t>
    </dgm:pt>
    <dgm:pt modelId="{EB85360F-60C8-4749-9ECF-CB758D222938}" type="sibTrans" cxnId="{B0EE0BCF-EBEA-4821-927D-9036562AFA80}">
      <dgm:prSet/>
      <dgm:spPr/>
      <dgm:t>
        <a:bodyPr/>
        <a:lstStyle/>
        <a:p>
          <a:endParaRPr lang="en-GB"/>
        </a:p>
      </dgm:t>
    </dgm:pt>
    <dgm:pt modelId="{B7F00A8E-8650-4E3A-87DF-EBCB031321A3}" type="pres">
      <dgm:prSet presAssocID="{7BFA9C01-57A5-45CA-AE55-D80E3365C185}" presName="matrix" presStyleCnt="0">
        <dgm:presLayoutVars>
          <dgm:chMax val="1"/>
          <dgm:dir/>
          <dgm:resizeHandles val="exact"/>
        </dgm:presLayoutVars>
      </dgm:prSet>
      <dgm:spPr/>
    </dgm:pt>
    <dgm:pt modelId="{A309BB7E-D44E-4037-9367-AE7F10AA00C2}" type="pres">
      <dgm:prSet presAssocID="{7BFA9C01-57A5-45CA-AE55-D80E3365C185}" presName="diamond" presStyleLbl="bgShp" presStyleIdx="0" presStyleCnt="1" custLinFactNeighborX="-2178"/>
      <dgm:spPr/>
    </dgm:pt>
    <dgm:pt modelId="{E82F3449-B521-450D-92B1-6A1E6579593E}" type="pres">
      <dgm:prSet presAssocID="{7BFA9C01-57A5-45CA-AE55-D80E3365C185}" presName="quad1" presStyleLbl="node1" presStyleIdx="0" presStyleCnt="4">
        <dgm:presLayoutVars>
          <dgm:chMax val="0"/>
          <dgm:chPref val="0"/>
          <dgm:bulletEnabled val="1"/>
        </dgm:presLayoutVars>
      </dgm:prSet>
      <dgm:spPr/>
    </dgm:pt>
    <dgm:pt modelId="{13EC2DC5-D2F4-471D-9CFC-028E18B958D7}" type="pres">
      <dgm:prSet presAssocID="{7BFA9C01-57A5-45CA-AE55-D80E3365C185}" presName="quad2" presStyleLbl="node1" presStyleIdx="1" presStyleCnt="4">
        <dgm:presLayoutVars>
          <dgm:chMax val="0"/>
          <dgm:chPref val="0"/>
          <dgm:bulletEnabled val="1"/>
        </dgm:presLayoutVars>
      </dgm:prSet>
      <dgm:spPr/>
    </dgm:pt>
    <dgm:pt modelId="{6CA30B14-6674-433B-9A8D-24BE165770DE}" type="pres">
      <dgm:prSet presAssocID="{7BFA9C01-57A5-45CA-AE55-D80E3365C185}" presName="quad3" presStyleLbl="node1" presStyleIdx="2" presStyleCnt="4">
        <dgm:presLayoutVars>
          <dgm:chMax val="0"/>
          <dgm:chPref val="0"/>
          <dgm:bulletEnabled val="1"/>
        </dgm:presLayoutVars>
      </dgm:prSet>
      <dgm:spPr/>
    </dgm:pt>
    <dgm:pt modelId="{FF749053-E45D-4497-B051-50C4EDC3F2F7}" type="pres">
      <dgm:prSet presAssocID="{7BFA9C01-57A5-45CA-AE55-D80E3365C185}" presName="quad4" presStyleLbl="node1" presStyleIdx="3" presStyleCnt="4">
        <dgm:presLayoutVars>
          <dgm:chMax val="0"/>
          <dgm:chPref val="0"/>
          <dgm:bulletEnabled val="1"/>
        </dgm:presLayoutVars>
      </dgm:prSet>
      <dgm:spPr/>
    </dgm:pt>
  </dgm:ptLst>
  <dgm:cxnLst>
    <dgm:cxn modelId="{449ACD05-45E4-4A58-A1C5-03908EED5752}" type="presOf" srcId="{58FE80D9-C838-4E6E-A07A-6B572CF32144}" destId="{E82F3449-B521-450D-92B1-6A1E6579593E}" srcOrd="0" destOrd="0" presId="urn:microsoft.com/office/officeart/2005/8/layout/matrix3"/>
    <dgm:cxn modelId="{31E55412-FF69-4EF7-B5E8-87A02BCF686E}" type="presOf" srcId="{7FE27483-2E03-4C75-B6B3-6788017E9C1C}" destId="{13EC2DC5-D2F4-471D-9CFC-028E18B958D7}" srcOrd="0" destOrd="0" presId="urn:microsoft.com/office/officeart/2005/8/layout/matrix3"/>
    <dgm:cxn modelId="{AB91F91A-8A39-430F-BA2A-6FE61262C669}" type="presOf" srcId="{44BD7D39-3BBF-49FF-9DB2-9AD51BD33138}" destId="{FF749053-E45D-4497-B051-50C4EDC3F2F7}" srcOrd="0" destOrd="0" presId="urn:microsoft.com/office/officeart/2005/8/layout/matrix3"/>
    <dgm:cxn modelId="{5D3E7923-CD08-4563-8870-20D77F5DCB4C}" srcId="{7BFA9C01-57A5-45CA-AE55-D80E3365C185}" destId="{7FE27483-2E03-4C75-B6B3-6788017E9C1C}" srcOrd="1" destOrd="0" parTransId="{33B6A810-2428-4C0E-9D36-719EB8BC9F7F}" sibTransId="{974E842E-4BA2-4C3D-ADC9-C47B340860E7}"/>
    <dgm:cxn modelId="{3429F9A2-79B3-40F5-99B6-850E468CD447}" type="presOf" srcId="{7BFA9C01-57A5-45CA-AE55-D80E3365C185}" destId="{B7F00A8E-8650-4E3A-87DF-EBCB031321A3}" srcOrd="0" destOrd="0" presId="urn:microsoft.com/office/officeart/2005/8/layout/matrix3"/>
    <dgm:cxn modelId="{A12513B3-7568-4E0F-B28F-41BFA05DBADB}" type="presOf" srcId="{5F9A1CC9-4A25-4758-9990-E2D4EF6A147F}" destId="{6CA30B14-6674-433B-9A8D-24BE165770DE}" srcOrd="0" destOrd="0" presId="urn:microsoft.com/office/officeart/2005/8/layout/matrix3"/>
    <dgm:cxn modelId="{46514EC9-0B23-4A8E-8652-BC5BCD964BCD}" srcId="{7BFA9C01-57A5-45CA-AE55-D80E3365C185}" destId="{58FE80D9-C838-4E6E-A07A-6B572CF32144}" srcOrd="0" destOrd="0" parTransId="{06DC7513-381C-4AB1-A7C4-565ADB449DCB}" sibTransId="{6EEE41F3-474C-4E95-86CC-F7453DE18092}"/>
    <dgm:cxn modelId="{FCC95ACA-AFA9-4087-BD9D-CA81FB4CBFF7}" srcId="{7BFA9C01-57A5-45CA-AE55-D80E3365C185}" destId="{5F9A1CC9-4A25-4758-9990-E2D4EF6A147F}" srcOrd="2" destOrd="0" parTransId="{04502327-91DB-42B4-A08F-88962C83E147}" sibTransId="{9129EAE8-9573-4212-8536-213FFF437834}"/>
    <dgm:cxn modelId="{B0EE0BCF-EBEA-4821-927D-9036562AFA80}" srcId="{7BFA9C01-57A5-45CA-AE55-D80E3365C185}" destId="{44BD7D39-3BBF-49FF-9DB2-9AD51BD33138}" srcOrd="3" destOrd="0" parTransId="{EA996659-B8C3-48B3-A871-7802447092F6}" sibTransId="{EB85360F-60C8-4749-9ECF-CB758D222938}"/>
    <dgm:cxn modelId="{2BEA2932-332A-4DCD-87BA-18814498A2B7}" type="presParOf" srcId="{B7F00A8E-8650-4E3A-87DF-EBCB031321A3}" destId="{A309BB7E-D44E-4037-9367-AE7F10AA00C2}" srcOrd="0" destOrd="0" presId="urn:microsoft.com/office/officeart/2005/8/layout/matrix3"/>
    <dgm:cxn modelId="{76CF54CA-4FB8-4A52-BB38-75028E811505}" type="presParOf" srcId="{B7F00A8E-8650-4E3A-87DF-EBCB031321A3}" destId="{E82F3449-B521-450D-92B1-6A1E6579593E}" srcOrd="1" destOrd="0" presId="urn:microsoft.com/office/officeart/2005/8/layout/matrix3"/>
    <dgm:cxn modelId="{F548B939-615A-4C4A-B975-5ECAE4BCAE43}" type="presParOf" srcId="{B7F00A8E-8650-4E3A-87DF-EBCB031321A3}" destId="{13EC2DC5-D2F4-471D-9CFC-028E18B958D7}" srcOrd="2" destOrd="0" presId="urn:microsoft.com/office/officeart/2005/8/layout/matrix3"/>
    <dgm:cxn modelId="{F87F7B20-E2BB-4BCB-AE33-9C4A7F674888}" type="presParOf" srcId="{B7F00A8E-8650-4E3A-87DF-EBCB031321A3}" destId="{6CA30B14-6674-433B-9A8D-24BE165770DE}" srcOrd="3" destOrd="0" presId="urn:microsoft.com/office/officeart/2005/8/layout/matrix3"/>
    <dgm:cxn modelId="{FC770DA9-7548-4DDC-B421-CFAEAFFFBA40}" type="presParOf" srcId="{B7F00A8E-8650-4E3A-87DF-EBCB031321A3}" destId="{FF749053-E45D-4497-B051-50C4EDC3F2F7}" srcOrd="4" destOrd="0" presId="urn:microsoft.com/office/officeart/2005/8/layout/matrix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2050AD-11CF-4FD9-978C-A6F7FBF7D98C}"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GB"/>
        </a:p>
      </dgm:t>
    </dgm:pt>
    <dgm:pt modelId="{01ACA146-D813-4ED1-9C3F-74ED6B77BD18}">
      <dgm:prSet/>
      <dgm:spPr/>
      <dgm:t>
        <a:bodyPr/>
        <a:lstStyle/>
        <a:p>
          <a:r>
            <a:rPr lang="en-GB" dirty="0"/>
            <a:t>Anxiety</a:t>
          </a:r>
        </a:p>
      </dgm:t>
    </dgm:pt>
    <dgm:pt modelId="{7BC8807C-F3D3-45C9-BDF6-826B05160D33}" type="parTrans" cxnId="{2F987D6A-AEA3-40AD-BC07-DCEB5ADD47BC}">
      <dgm:prSet/>
      <dgm:spPr/>
      <dgm:t>
        <a:bodyPr/>
        <a:lstStyle/>
        <a:p>
          <a:endParaRPr lang="en-GB"/>
        </a:p>
      </dgm:t>
    </dgm:pt>
    <dgm:pt modelId="{B1AB0AD3-AC93-47A4-B80B-E64C3DCD1DD8}" type="sibTrans" cxnId="{2F987D6A-AEA3-40AD-BC07-DCEB5ADD47BC}">
      <dgm:prSet/>
      <dgm:spPr/>
      <dgm:t>
        <a:bodyPr/>
        <a:lstStyle/>
        <a:p>
          <a:endParaRPr lang="en-GB"/>
        </a:p>
      </dgm:t>
    </dgm:pt>
    <dgm:pt modelId="{6A443545-5C4F-4673-80A2-2F03CCAD1EE2}">
      <dgm:prSet/>
      <dgm:spPr/>
      <dgm:t>
        <a:bodyPr/>
        <a:lstStyle/>
        <a:p>
          <a:r>
            <a:rPr lang="en-GB" dirty="0"/>
            <a:t>Bereavement</a:t>
          </a:r>
        </a:p>
      </dgm:t>
    </dgm:pt>
    <dgm:pt modelId="{68C1DA18-7C1F-4589-8535-45C5D4B28E24}" type="parTrans" cxnId="{ACBBC423-EAEC-4733-AF78-E06690E277CD}">
      <dgm:prSet/>
      <dgm:spPr/>
      <dgm:t>
        <a:bodyPr/>
        <a:lstStyle/>
        <a:p>
          <a:endParaRPr lang="en-GB"/>
        </a:p>
      </dgm:t>
    </dgm:pt>
    <dgm:pt modelId="{1D80F5F4-0F16-488E-8155-FCB29D3556ED}" type="sibTrans" cxnId="{ACBBC423-EAEC-4733-AF78-E06690E277CD}">
      <dgm:prSet/>
      <dgm:spPr/>
      <dgm:t>
        <a:bodyPr/>
        <a:lstStyle/>
        <a:p>
          <a:endParaRPr lang="en-GB"/>
        </a:p>
      </dgm:t>
    </dgm:pt>
    <dgm:pt modelId="{C9A23883-85C8-4A3F-B482-62A8071A9074}">
      <dgm:prSet/>
      <dgm:spPr/>
      <dgm:t>
        <a:bodyPr/>
        <a:lstStyle/>
        <a:p>
          <a:r>
            <a:rPr lang="en-GB" dirty="0"/>
            <a:t>Attachment </a:t>
          </a:r>
        </a:p>
      </dgm:t>
    </dgm:pt>
    <dgm:pt modelId="{95066E2D-6654-45C1-88DD-75E8012E78FB}" type="parTrans" cxnId="{7451D93B-F44D-4F47-ACC0-DBEB20827435}">
      <dgm:prSet/>
      <dgm:spPr/>
      <dgm:t>
        <a:bodyPr/>
        <a:lstStyle/>
        <a:p>
          <a:endParaRPr lang="en-GB"/>
        </a:p>
      </dgm:t>
    </dgm:pt>
    <dgm:pt modelId="{E2355937-2325-42CE-A03F-91783ED3C6FC}" type="sibTrans" cxnId="{7451D93B-F44D-4F47-ACC0-DBEB20827435}">
      <dgm:prSet/>
      <dgm:spPr/>
      <dgm:t>
        <a:bodyPr/>
        <a:lstStyle/>
        <a:p>
          <a:endParaRPr lang="en-GB"/>
        </a:p>
      </dgm:t>
    </dgm:pt>
    <dgm:pt modelId="{064516EA-AA4A-4D73-87F1-DB4BFC4ECB78}">
      <dgm:prSet phldrT="[Text]"/>
      <dgm:spPr/>
      <dgm:t>
        <a:bodyPr/>
        <a:lstStyle/>
        <a:p>
          <a:endParaRPr lang="en-GB" dirty="0"/>
        </a:p>
      </dgm:t>
    </dgm:pt>
    <dgm:pt modelId="{2968A49F-77FC-4E8E-8B37-407332BC0758}" type="parTrans" cxnId="{EF8DF643-35A1-48B9-9D62-0395DE110D95}">
      <dgm:prSet/>
      <dgm:spPr/>
      <dgm:t>
        <a:bodyPr/>
        <a:lstStyle/>
        <a:p>
          <a:endParaRPr lang="en-GB"/>
        </a:p>
      </dgm:t>
    </dgm:pt>
    <dgm:pt modelId="{4E894B94-FAF0-454E-B136-51185AA758C8}" type="sibTrans" cxnId="{EF8DF643-35A1-48B9-9D62-0395DE110D95}">
      <dgm:prSet/>
      <dgm:spPr/>
      <dgm:t>
        <a:bodyPr/>
        <a:lstStyle/>
        <a:p>
          <a:endParaRPr lang="en-GB"/>
        </a:p>
      </dgm:t>
    </dgm:pt>
    <dgm:pt modelId="{E1F98A16-DCC4-4059-AE3C-EDBA327B69E7}" type="pres">
      <dgm:prSet presAssocID="{B42050AD-11CF-4FD9-978C-A6F7FBF7D98C}" presName="theList" presStyleCnt="0">
        <dgm:presLayoutVars>
          <dgm:dir/>
          <dgm:animLvl val="lvl"/>
          <dgm:resizeHandles val="exact"/>
        </dgm:presLayoutVars>
      </dgm:prSet>
      <dgm:spPr/>
    </dgm:pt>
    <dgm:pt modelId="{EB16DD70-EA80-443E-AD1B-C87104E156E2}" type="pres">
      <dgm:prSet presAssocID="{064516EA-AA4A-4D73-87F1-DB4BFC4ECB78}" presName="compNode" presStyleCnt="0"/>
      <dgm:spPr/>
    </dgm:pt>
    <dgm:pt modelId="{931A9F44-A223-4A06-976F-D65AD06689D0}" type="pres">
      <dgm:prSet presAssocID="{064516EA-AA4A-4D73-87F1-DB4BFC4ECB78}" presName="aNode" presStyleLbl="bgShp" presStyleIdx="0" presStyleCnt="1"/>
      <dgm:spPr/>
    </dgm:pt>
    <dgm:pt modelId="{8E926313-82A2-4925-AA02-71540FCBF888}" type="pres">
      <dgm:prSet presAssocID="{064516EA-AA4A-4D73-87F1-DB4BFC4ECB78}" presName="textNode" presStyleLbl="bgShp" presStyleIdx="0" presStyleCnt="1"/>
      <dgm:spPr/>
    </dgm:pt>
    <dgm:pt modelId="{CDEE91D5-4066-46C5-9BF2-A37286402766}" type="pres">
      <dgm:prSet presAssocID="{064516EA-AA4A-4D73-87F1-DB4BFC4ECB78}" presName="compChildNode" presStyleCnt="0"/>
      <dgm:spPr/>
    </dgm:pt>
    <dgm:pt modelId="{D413CEA6-B629-46A0-A0D8-36B70B312ADB}" type="pres">
      <dgm:prSet presAssocID="{064516EA-AA4A-4D73-87F1-DB4BFC4ECB78}" presName="theInnerList" presStyleCnt="0"/>
      <dgm:spPr/>
    </dgm:pt>
    <dgm:pt modelId="{0EB5D62B-296A-4015-B98E-61E28E52A9CC}" type="pres">
      <dgm:prSet presAssocID="{01ACA146-D813-4ED1-9C3F-74ED6B77BD18}" presName="childNode" presStyleLbl="node1" presStyleIdx="0" presStyleCnt="3" custLinFactY="-96487" custLinFactNeighborX="-604" custLinFactNeighborY="-100000">
        <dgm:presLayoutVars>
          <dgm:bulletEnabled val="1"/>
        </dgm:presLayoutVars>
      </dgm:prSet>
      <dgm:spPr/>
    </dgm:pt>
    <dgm:pt modelId="{01069146-557E-43C6-8EFB-DBCBA04B6C96}" type="pres">
      <dgm:prSet presAssocID="{01ACA146-D813-4ED1-9C3F-74ED6B77BD18}" presName="aSpace2" presStyleCnt="0"/>
      <dgm:spPr/>
    </dgm:pt>
    <dgm:pt modelId="{CDB7A97E-96C2-4064-9128-5119E4DC308A}" type="pres">
      <dgm:prSet presAssocID="{6A443545-5C4F-4673-80A2-2F03CCAD1EE2}" presName="childNode" presStyleLbl="node1" presStyleIdx="1" presStyleCnt="3" custLinFactY="-47847" custLinFactNeighborX="7799" custLinFactNeighborY="-100000">
        <dgm:presLayoutVars>
          <dgm:bulletEnabled val="1"/>
        </dgm:presLayoutVars>
      </dgm:prSet>
      <dgm:spPr/>
    </dgm:pt>
    <dgm:pt modelId="{593E517D-3635-4D80-839D-BA0DB46D0AAD}" type="pres">
      <dgm:prSet presAssocID="{6A443545-5C4F-4673-80A2-2F03CCAD1EE2}" presName="aSpace2" presStyleCnt="0"/>
      <dgm:spPr/>
    </dgm:pt>
    <dgm:pt modelId="{DD55AC01-51D5-45F0-A020-C6398CC5102C}" type="pres">
      <dgm:prSet presAssocID="{C9A23883-85C8-4A3F-B482-62A8071A9074}" presName="childNode" presStyleLbl="node1" presStyleIdx="2" presStyleCnt="3" custLinFactNeighborX="1746" custLinFactNeighborY="-77306">
        <dgm:presLayoutVars>
          <dgm:bulletEnabled val="1"/>
        </dgm:presLayoutVars>
      </dgm:prSet>
      <dgm:spPr/>
    </dgm:pt>
  </dgm:ptLst>
  <dgm:cxnLst>
    <dgm:cxn modelId="{81939F10-B9FF-40CB-9634-6E8A9003ADB7}" type="presOf" srcId="{B42050AD-11CF-4FD9-978C-A6F7FBF7D98C}" destId="{E1F98A16-DCC4-4059-AE3C-EDBA327B69E7}" srcOrd="0" destOrd="0" presId="urn:microsoft.com/office/officeart/2005/8/layout/lProcess2"/>
    <dgm:cxn modelId="{ACBBC423-EAEC-4733-AF78-E06690E277CD}" srcId="{064516EA-AA4A-4D73-87F1-DB4BFC4ECB78}" destId="{6A443545-5C4F-4673-80A2-2F03CCAD1EE2}" srcOrd="1" destOrd="0" parTransId="{68C1DA18-7C1F-4589-8535-45C5D4B28E24}" sibTransId="{1D80F5F4-0F16-488E-8155-FCB29D3556ED}"/>
    <dgm:cxn modelId="{9B115925-6584-474A-8B5E-152CD24D93E6}" type="presOf" srcId="{6A443545-5C4F-4673-80A2-2F03CCAD1EE2}" destId="{CDB7A97E-96C2-4064-9128-5119E4DC308A}" srcOrd="0" destOrd="0" presId="urn:microsoft.com/office/officeart/2005/8/layout/lProcess2"/>
    <dgm:cxn modelId="{AB1B2929-3B2B-4DE2-8EA7-B45969F9C495}" type="presOf" srcId="{064516EA-AA4A-4D73-87F1-DB4BFC4ECB78}" destId="{931A9F44-A223-4A06-976F-D65AD06689D0}" srcOrd="0" destOrd="0" presId="urn:microsoft.com/office/officeart/2005/8/layout/lProcess2"/>
    <dgm:cxn modelId="{7451D93B-F44D-4F47-ACC0-DBEB20827435}" srcId="{064516EA-AA4A-4D73-87F1-DB4BFC4ECB78}" destId="{C9A23883-85C8-4A3F-B482-62A8071A9074}" srcOrd="2" destOrd="0" parTransId="{95066E2D-6654-45C1-88DD-75E8012E78FB}" sibTransId="{E2355937-2325-42CE-A03F-91783ED3C6FC}"/>
    <dgm:cxn modelId="{2C2AFE3F-2FA9-49DB-BDAF-EA5A03D8C831}" type="presOf" srcId="{064516EA-AA4A-4D73-87F1-DB4BFC4ECB78}" destId="{8E926313-82A2-4925-AA02-71540FCBF888}" srcOrd="1" destOrd="0" presId="urn:microsoft.com/office/officeart/2005/8/layout/lProcess2"/>
    <dgm:cxn modelId="{EF8DF643-35A1-48B9-9D62-0395DE110D95}" srcId="{B42050AD-11CF-4FD9-978C-A6F7FBF7D98C}" destId="{064516EA-AA4A-4D73-87F1-DB4BFC4ECB78}" srcOrd="0" destOrd="0" parTransId="{2968A49F-77FC-4E8E-8B37-407332BC0758}" sibTransId="{4E894B94-FAF0-454E-B136-51185AA758C8}"/>
    <dgm:cxn modelId="{2F987D6A-AEA3-40AD-BC07-DCEB5ADD47BC}" srcId="{064516EA-AA4A-4D73-87F1-DB4BFC4ECB78}" destId="{01ACA146-D813-4ED1-9C3F-74ED6B77BD18}" srcOrd="0" destOrd="0" parTransId="{7BC8807C-F3D3-45C9-BDF6-826B05160D33}" sibTransId="{B1AB0AD3-AC93-47A4-B80B-E64C3DCD1DD8}"/>
    <dgm:cxn modelId="{8E53BEE0-6FB1-442B-9BFA-29F09D29EB74}" type="presOf" srcId="{01ACA146-D813-4ED1-9C3F-74ED6B77BD18}" destId="{0EB5D62B-296A-4015-B98E-61E28E52A9CC}" srcOrd="0" destOrd="0" presId="urn:microsoft.com/office/officeart/2005/8/layout/lProcess2"/>
    <dgm:cxn modelId="{AAF026EE-3F08-4281-AEF0-3F66AFFC6095}" type="presOf" srcId="{C9A23883-85C8-4A3F-B482-62A8071A9074}" destId="{DD55AC01-51D5-45F0-A020-C6398CC5102C}" srcOrd="0" destOrd="0" presId="urn:microsoft.com/office/officeart/2005/8/layout/lProcess2"/>
    <dgm:cxn modelId="{D16654A6-C3E1-4492-9D95-386DBA37FB27}" type="presParOf" srcId="{E1F98A16-DCC4-4059-AE3C-EDBA327B69E7}" destId="{EB16DD70-EA80-443E-AD1B-C87104E156E2}" srcOrd="0" destOrd="0" presId="urn:microsoft.com/office/officeart/2005/8/layout/lProcess2"/>
    <dgm:cxn modelId="{CE1D7281-DB1C-409C-AFA7-815282AEE699}" type="presParOf" srcId="{EB16DD70-EA80-443E-AD1B-C87104E156E2}" destId="{931A9F44-A223-4A06-976F-D65AD06689D0}" srcOrd="0" destOrd="0" presId="urn:microsoft.com/office/officeart/2005/8/layout/lProcess2"/>
    <dgm:cxn modelId="{90078C8D-E701-4ACF-8144-7BD2484578B1}" type="presParOf" srcId="{EB16DD70-EA80-443E-AD1B-C87104E156E2}" destId="{8E926313-82A2-4925-AA02-71540FCBF888}" srcOrd="1" destOrd="0" presId="urn:microsoft.com/office/officeart/2005/8/layout/lProcess2"/>
    <dgm:cxn modelId="{3DE050AC-29A5-4F18-8D09-53E4DE2090B4}" type="presParOf" srcId="{EB16DD70-EA80-443E-AD1B-C87104E156E2}" destId="{CDEE91D5-4066-46C5-9BF2-A37286402766}" srcOrd="2" destOrd="0" presId="urn:microsoft.com/office/officeart/2005/8/layout/lProcess2"/>
    <dgm:cxn modelId="{8ACCF18E-7870-42C0-AF67-E076609A3C7C}" type="presParOf" srcId="{CDEE91D5-4066-46C5-9BF2-A37286402766}" destId="{D413CEA6-B629-46A0-A0D8-36B70B312ADB}" srcOrd="0" destOrd="0" presId="urn:microsoft.com/office/officeart/2005/8/layout/lProcess2"/>
    <dgm:cxn modelId="{3B85288F-833D-4C33-AA89-BD74F7FD57A0}" type="presParOf" srcId="{D413CEA6-B629-46A0-A0D8-36B70B312ADB}" destId="{0EB5D62B-296A-4015-B98E-61E28E52A9CC}" srcOrd="0" destOrd="0" presId="urn:microsoft.com/office/officeart/2005/8/layout/lProcess2"/>
    <dgm:cxn modelId="{674BC9AF-2ED1-499E-AB6A-73FF25F85778}" type="presParOf" srcId="{D413CEA6-B629-46A0-A0D8-36B70B312ADB}" destId="{01069146-557E-43C6-8EFB-DBCBA04B6C96}" srcOrd="1" destOrd="0" presId="urn:microsoft.com/office/officeart/2005/8/layout/lProcess2"/>
    <dgm:cxn modelId="{BD9D8932-D6E8-4E56-B82B-6409359FB331}" type="presParOf" srcId="{D413CEA6-B629-46A0-A0D8-36B70B312ADB}" destId="{CDB7A97E-96C2-4064-9128-5119E4DC308A}" srcOrd="2" destOrd="0" presId="urn:microsoft.com/office/officeart/2005/8/layout/lProcess2"/>
    <dgm:cxn modelId="{ACDE51F4-BB9E-4B38-9C0D-89C7C631F872}" type="presParOf" srcId="{D413CEA6-B629-46A0-A0D8-36B70B312ADB}" destId="{593E517D-3635-4D80-839D-BA0DB46D0AAD}" srcOrd="3" destOrd="0" presId="urn:microsoft.com/office/officeart/2005/8/layout/lProcess2"/>
    <dgm:cxn modelId="{6DA2620D-AFA5-43B1-B7F2-6F99894BB9CA}" type="presParOf" srcId="{D413CEA6-B629-46A0-A0D8-36B70B312ADB}" destId="{DD55AC01-51D5-45F0-A020-C6398CC5102C}" srcOrd="4" destOrd="0" presId="urn:microsoft.com/office/officeart/2005/8/layout/lProcess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7CEF01-6C93-4E56-BAF2-777001D57C99}" type="doc">
      <dgm:prSet loTypeId="urn:microsoft.com/office/officeart/2005/8/layout/cycle2" loCatId="cycle" qsTypeId="urn:microsoft.com/office/officeart/2005/8/quickstyle/simple4" qsCatId="simple" csTypeId="urn:microsoft.com/office/officeart/2005/8/colors/accent1_2" csCatId="accent1"/>
      <dgm:spPr/>
      <dgm:t>
        <a:bodyPr/>
        <a:lstStyle/>
        <a:p>
          <a:endParaRPr lang="en-GB"/>
        </a:p>
      </dgm:t>
    </dgm:pt>
    <dgm:pt modelId="{9A8FBF3A-1C74-40E9-8690-6AC2FBC427DB}">
      <dgm:prSet/>
      <dgm:spPr/>
      <dgm:t>
        <a:bodyPr/>
        <a:lstStyle/>
        <a:p>
          <a:r>
            <a:rPr lang="en-GB"/>
            <a:t>During a crisis, people may experience:</a:t>
          </a:r>
        </a:p>
      </dgm:t>
    </dgm:pt>
    <dgm:pt modelId="{A4CF7854-0AF7-4A7F-A2F8-25E27271F751}" type="parTrans" cxnId="{9CAFE88B-BFE9-4446-B98D-15747E8A84C6}">
      <dgm:prSet/>
      <dgm:spPr/>
      <dgm:t>
        <a:bodyPr/>
        <a:lstStyle/>
        <a:p>
          <a:endParaRPr lang="en-GB"/>
        </a:p>
      </dgm:t>
    </dgm:pt>
    <dgm:pt modelId="{F605D111-1B88-47C9-B220-96B183E9CDBA}" type="sibTrans" cxnId="{9CAFE88B-BFE9-4446-B98D-15747E8A84C6}">
      <dgm:prSet/>
      <dgm:spPr/>
      <dgm:t>
        <a:bodyPr/>
        <a:lstStyle/>
        <a:p>
          <a:endParaRPr lang="en-GB"/>
        </a:p>
      </dgm:t>
    </dgm:pt>
    <dgm:pt modelId="{B28B9582-00AC-4265-BFCF-DE5EFE18F105}">
      <dgm:prSet/>
      <dgm:spPr/>
      <dgm:t>
        <a:bodyPr/>
        <a:lstStyle/>
        <a:p>
          <a:r>
            <a:rPr lang="en-GB"/>
            <a:t>Flashbacks and intrusive memories</a:t>
          </a:r>
        </a:p>
      </dgm:t>
    </dgm:pt>
    <dgm:pt modelId="{07FE8A23-9A33-448C-8D1D-0EC313C8621C}" type="parTrans" cxnId="{2419E9AC-EE07-47E5-A5F7-9726CDFDD833}">
      <dgm:prSet/>
      <dgm:spPr/>
      <dgm:t>
        <a:bodyPr/>
        <a:lstStyle/>
        <a:p>
          <a:endParaRPr lang="en-GB"/>
        </a:p>
      </dgm:t>
    </dgm:pt>
    <dgm:pt modelId="{919AEA4F-9BF9-4EDB-B605-60DD0EBBF0A1}" type="sibTrans" cxnId="{2419E9AC-EE07-47E5-A5F7-9726CDFDD833}">
      <dgm:prSet/>
      <dgm:spPr/>
      <dgm:t>
        <a:bodyPr/>
        <a:lstStyle/>
        <a:p>
          <a:endParaRPr lang="en-GB"/>
        </a:p>
      </dgm:t>
    </dgm:pt>
    <dgm:pt modelId="{A6B2CC45-9824-4E6F-905D-D71EC3B33F9F}">
      <dgm:prSet/>
      <dgm:spPr/>
      <dgm:t>
        <a:bodyPr/>
        <a:lstStyle/>
        <a:p>
          <a:r>
            <a:rPr lang="en-GB"/>
            <a:t>Vivid dreams</a:t>
          </a:r>
        </a:p>
      </dgm:t>
    </dgm:pt>
    <dgm:pt modelId="{02FF21B9-61CD-49B7-B122-1508B6CB81AB}" type="parTrans" cxnId="{C7B97C7C-A533-4033-BD0D-DD440BDF6FA9}">
      <dgm:prSet/>
      <dgm:spPr/>
      <dgm:t>
        <a:bodyPr/>
        <a:lstStyle/>
        <a:p>
          <a:endParaRPr lang="en-GB"/>
        </a:p>
      </dgm:t>
    </dgm:pt>
    <dgm:pt modelId="{FD58E3B6-6FD6-4D31-98D9-304C6B81FC87}" type="sibTrans" cxnId="{C7B97C7C-A533-4033-BD0D-DD440BDF6FA9}">
      <dgm:prSet/>
      <dgm:spPr/>
      <dgm:t>
        <a:bodyPr/>
        <a:lstStyle/>
        <a:p>
          <a:endParaRPr lang="en-GB"/>
        </a:p>
      </dgm:t>
    </dgm:pt>
    <dgm:pt modelId="{05535129-CE1B-4B31-A2B2-516E55C18ACF}">
      <dgm:prSet/>
      <dgm:spPr/>
      <dgm:t>
        <a:bodyPr/>
        <a:lstStyle/>
        <a:p>
          <a:r>
            <a:rPr lang="en-GB"/>
            <a:t>Headaches</a:t>
          </a:r>
        </a:p>
      </dgm:t>
    </dgm:pt>
    <dgm:pt modelId="{12600181-8C4C-406F-A001-1BAC03166590}" type="parTrans" cxnId="{C3473E65-6926-4C2D-BC29-D92AFCA33A6D}">
      <dgm:prSet/>
      <dgm:spPr/>
      <dgm:t>
        <a:bodyPr/>
        <a:lstStyle/>
        <a:p>
          <a:endParaRPr lang="en-GB"/>
        </a:p>
      </dgm:t>
    </dgm:pt>
    <dgm:pt modelId="{23EF156B-CDDD-4540-80C7-92F76ACC8E57}" type="sibTrans" cxnId="{C3473E65-6926-4C2D-BC29-D92AFCA33A6D}">
      <dgm:prSet/>
      <dgm:spPr/>
      <dgm:t>
        <a:bodyPr/>
        <a:lstStyle/>
        <a:p>
          <a:endParaRPr lang="en-GB"/>
        </a:p>
      </dgm:t>
    </dgm:pt>
    <dgm:pt modelId="{E8539541-2DF0-468A-A1B8-97CB283CC696}">
      <dgm:prSet/>
      <dgm:spPr/>
      <dgm:t>
        <a:bodyPr/>
        <a:lstStyle/>
        <a:p>
          <a:r>
            <a:rPr lang="en-GB"/>
            <a:t>Difficulty concentrating</a:t>
          </a:r>
        </a:p>
      </dgm:t>
    </dgm:pt>
    <dgm:pt modelId="{7133630F-2A55-479D-8CA7-0AC50621719E}" type="parTrans" cxnId="{EBC2A03C-4924-4F98-A560-B6C61F2426A8}">
      <dgm:prSet/>
      <dgm:spPr/>
      <dgm:t>
        <a:bodyPr/>
        <a:lstStyle/>
        <a:p>
          <a:endParaRPr lang="en-GB"/>
        </a:p>
      </dgm:t>
    </dgm:pt>
    <dgm:pt modelId="{ADE68BEA-DEF1-4272-90F7-C5EDCB887627}" type="sibTrans" cxnId="{EBC2A03C-4924-4F98-A560-B6C61F2426A8}">
      <dgm:prSet/>
      <dgm:spPr/>
      <dgm:t>
        <a:bodyPr/>
        <a:lstStyle/>
        <a:p>
          <a:endParaRPr lang="en-GB"/>
        </a:p>
      </dgm:t>
    </dgm:pt>
    <dgm:pt modelId="{B6CB0E37-BA71-47A6-B9A0-8EABBA8125A4}">
      <dgm:prSet/>
      <dgm:spPr/>
      <dgm:t>
        <a:bodyPr/>
        <a:lstStyle/>
        <a:p>
          <a:r>
            <a:rPr lang="en-GB"/>
            <a:t>Feeling guilty typically ‘it was my fault’</a:t>
          </a:r>
        </a:p>
      </dgm:t>
    </dgm:pt>
    <dgm:pt modelId="{044B1FBD-DC71-452A-9993-2EA59DAC51DE}" type="parTrans" cxnId="{419A55CB-1A7E-4758-B4DE-55809F660237}">
      <dgm:prSet/>
      <dgm:spPr/>
      <dgm:t>
        <a:bodyPr/>
        <a:lstStyle/>
        <a:p>
          <a:endParaRPr lang="en-GB"/>
        </a:p>
      </dgm:t>
    </dgm:pt>
    <dgm:pt modelId="{A2411F24-6AE7-4CEA-96AF-D41AFDD5D58E}" type="sibTrans" cxnId="{419A55CB-1A7E-4758-B4DE-55809F660237}">
      <dgm:prSet/>
      <dgm:spPr/>
      <dgm:t>
        <a:bodyPr/>
        <a:lstStyle/>
        <a:p>
          <a:endParaRPr lang="en-GB"/>
        </a:p>
      </dgm:t>
    </dgm:pt>
    <dgm:pt modelId="{8DD3FDB4-BBDC-4C8B-9272-76BD1D16EFD4}">
      <dgm:prSet/>
      <dgm:spPr/>
      <dgm:t>
        <a:bodyPr/>
        <a:lstStyle/>
        <a:p>
          <a:r>
            <a:rPr lang="en-GB"/>
            <a:t>Feeling detached from others</a:t>
          </a:r>
        </a:p>
      </dgm:t>
    </dgm:pt>
    <dgm:pt modelId="{F6D044D3-17EF-4603-9D03-C90CD90B7C40}" type="parTrans" cxnId="{8F679897-2DC8-4BB5-956C-718487B83412}">
      <dgm:prSet/>
      <dgm:spPr/>
      <dgm:t>
        <a:bodyPr/>
        <a:lstStyle/>
        <a:p>
          <a:endParaRPr lang="en-GB"/>
        </a:p>
      </dgm:t>
    </dgm:pt>
    <dgm:pt modelId="{DEC64041-F137-4976-A9ED-80E3B6515960}" type="sibTrans" cxnId="{8F679897-2DC8-4BB5-956C-718487B83412}">
      <dgm:prSet/>
      <dgm:spPr/>
      <dgm:t>
        <a:bodyPr/>
        <a:lstStyle/>
        <a:p>
          <a:endParaRPr lang="en-GB"/>
        </a:p>
      </dgm:t>
    </dgm:pt>
    <dgm:pt modelId="{DB4488E1-C095-4AED-AC13-7E7394C1769C}" type="pres">
      <dgm:prSet presAssocID="{467CEF01-6C93-4E56-BAF2-777001D57C99}" presName="cycle" presStyleCnt="0">
        <dgm:presLayoutVars>
          <dgm:dir/>
          <dgm:resizeHandles val="exact"/>
        </dgm:presLayoutVars>
      </dgm:prSet>
      <dgm:spPr/>
    </dgm:pt>
    <dgm:pt modelId="{945E0B1F-C20B-41B7-8EEA-63ADF7F5A3B9}" type="pres">
      <dgm:prSet presAssocID="{9A8FBF3A-1C74-40E9-8690-6AC2FBC427DB}" presName="node" presStyleLbl="node1" presStyleIdx="0" presStyleCnt="1">
        <dgm:presLayoutVars>
          <dgm:bulletEnabled val="1"/>
        </dgm:presLayoutVars>
      </dgm:prSet>
      <dgm:spPr/>
    </dgm:pt>
  </dgm:ptLst>
  <dgm:cxnLst>
    <dgm:cxn modelId="{05CD2C20-C3CD-4970-9FA8-0E8B9D5BAC0C}" type="presOf" srcId="{05535129-CE1B-4B31-A2B2-516E55C18ACF}" destId="{945E0B1F-C20B-41B7-8EEA-63ADF7F5A3B9}" srcOrd="0" destOrd="3" presId="urn:microsoft.com/office/officeart/2005/8/layout/cycle2"/>
    <dgm:cxn modelId="{2387EE2A-DAC7-4578-807E-9B777A9AF4E0}" type="presOf" srcId="{B28B9582-00AC-4265-BFCF-DE5EFE18F105}" destId="{945E0B1F-C20B-41B7-8EEA-63ADF7F5A3B9}" srcOrd="0" destOrd="1" presId="urn:microsoft.com/office/officeart/2005/8/layout/cycle2"/>
    <dgm:cxn modelId="{EBC2A03C-4924-4F98-A560-B6C61F2426A8}" srcId="{9A8FBF3A-1C74-40E9-8690-6AC2FBC427DB}" destId="{E8539541-2DF0-468A-A1B8-97CB283CC696}" srcOrd="3" destOrd="0" parTransId="{7133630F-2A55-479D-8CA7-0AC50621719E}" sibTransId="{ADE68BEA-DEF1-4272-90F7-C5EDCB887627}"/>
    <dgm:cxn modelId="{C3473E65-6926-4C2D-BC29-D92AFCA33A6D}" srcId="{9A8FBF3A-1C74-40E9-8690-6AC2FBC427DB}" destId="{05535129-CE1B-4B31-A2B2-516E55C18ACF}" srcOrd="2" destOrd="0" parTransId="{12600181-8C4C-406F-A001-1BAC03166590}" sibTransId="{23EF156B-CDDD-4540-80C7-92F76ACC8E57}"/>
    <dgm:cxn modelId="{31EA0F47-7409-4A24-8FA6-9BDE607FC19A}" type="presOf" srcId="{A6B2CC45-9824-4E6F-905D-D71EC3B33F9F}" destId="{945E0B1F-C20B-41B7-8EEA-63ADF7F5A3B9}" srcOrd="0" destOrd="2" presId="urn:microsoft.com/office/officeart/2005/8/layout/cycle2"/>
    <dgm:cxn modelId="{18A34E47-9732-48ED-B828-D060A937006E}" type="presOf" srcId="{9A8FBF3A-1C74-40E9-8690-6AC2FBC427DB}" destId="{945E0B1F-C20B-41B7-8EEA-63ADF7F5A3B9}" srcOrd="0" destOrd="0" presId="urn:microsoft.com/office/officeart/2005/8/layout/cycle2"/>
    <dgm:cxn modelId="{B93D5369-3981-4CA6-BDEA-92C78B8EE92B}" type="presOf" srcId="{B6CB0E37-BA71-47A6-B9A0-8EABBA8125A4}" destId="{945E0B1F-C20B-41B7-8EEA-63ADF7F5A3B9}" srcOrd="0" destOrd="5" presId="urn:microsoft.com/office/officeart/2005/8/layout/cycle2"/>
    <dgm:cxn modelId="{C7B97C7C-A533-4033-BD0D-DD440BDF6FA9}" srcId="{9A8FBF3A-1C74-40E9-8690-6AC2FBC427DB}" destId="{A6B2CC45-9824-4E6F-905D-D71EC3B33F9F}" srcOrd="1" destOrd="0" parTransId="{02FF21B9-61CD-49B7-B122-1508B6CB81AB}" sibTransId="{FD58E3B6-6FD6-4D31-98D9-304C6B81FC87}"/>
    <dgm:cxn modelId="{9CAFE88B-BFE9-4446-B98D-15747E8A84C6}" srcId="{467CEF01-6C93-4E56-BAF2-777001D57C99}" destId="{9A8FBF3A-1C74-40E9-8690-6AC2FBC427DB}" srcOrd="0" destOrd="0" parTransId="{A4CF7854-0AF7-4A7F-A2F8-25E27271F751}" sibTransId="{F605D111-1B88-47C9-B220-96B183E9CDBA}"/>
    <dgm:cxn modelId="{8F679897-2DC8-4BB5-956C-718487B83412}" srcId="{9A8FBF3A-1C74-40E9-8690-6AC2FBC427DB}" destId="{8DD3FDB4-BBDC-4C8B-9272-76BD1D16EFD4}" srcOrd="5" destOrd="0" parTransId="{F6D044D3-17EF-4603-9D03-C90CD90B7C40}" sibTransId="{DEC64041-F137-4976-A9ED-80E3B6515960}"/>
    <dgm:cxn modelId="{2419E9AC-EE07-47E5-A5F7-9726CDFDD833}" srcId="{9A8FBF3A-1C74-40E9-8690-6AC2FBC427DB}" destId="{B28B9582-00AC-4265-BFCF-DE5EFE18F105}" srcOrd="0" destOrd="0" parTransId="{07FE8A23-9A33-448C-8D1D-0EC313C8621C}" sibTransId="{919AEA4F-9BF9-4EDB-B605-60DD0EBBF0A1}"/>
    <dgm:cxn modelId="{CD6D08BF-C762-44DE-8C07-B70FC94EA07D}" type="presOf" srcId="{E8539541-2DF0-468A-A1B8-97CB283CC696}" destId="{945E0B1F-C20B-41B7-8EEA-63ADF7F5A3B9}" srcOrd="0" destOrd="4" presId="urn:microsoft.com/office/officeart/2005/8/layout/cycle2"/>
    <dgm:cxn modelId="{419A55CB-1A7E-4758-B4DE-55809F660237}" srcId="{9A8FBF3A-1C74-40E9-8690-6AC2FBC427DB}" destId="{B6CB0E37-BA71-47A6-B9A0-8EABBA8125A4}" srcOrd="4" destOrd="0" parTransId="{044B1FBD-DC71-452A-9993-2EA59DAC51DE}" sibTransId="{A2411F24-6AE7-4CEA-96AF-D41AFDD5D58E}"/>
    <dgm:cxn modelId="{A7D2CCDB-E520-4A4B-ADE9-826A83F6B210}" type="presOf" srcId="{467CEF01-6C93-4E56-BAF2-777001D57C99}" destId="{DB4488E1-C095-4AED-AC13-7E7394C1769C}" srcOrd="0" destOrd="0" presId="urn:microsoft.com/office/officeart/2005/8/layout/cycle2"/>
    <dgm:cxn modelId="{2FC70EFB-94EB-4233-B48B-6A4258CB08A3}" type="presOf" srcId="{8DD3FDB4-BBDC-4C8B-9272-76BD1D16EFD4}" destId="{945E0B1F-C20B-41B7-8EEA-63ADF7F5A3B9}" srcOrd="0" destOrd="6" presId="urn:microsoft.com/office/officeart/2005/8/layout/cycle2"/>
    <dgm:cxn modelId="{6D7ADEE0-B47F-4305-863D-D9D65BD58584}" type="presParOf" srcId="{DB4488E1-C095-4AED-AC13-7E7394C1769C}" destId="{945E0B1F-C20B-41B7-8EEA-63ADF7F5A3B9}"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E82651-454D-49B3-93C0-1FD8A3EF0306}" type="doc">
      <dgm:prSet loTypeId="urn:microsoft.com/office/officeart/2005/8/layout/default" loCatId="list" qsTypeId="urn:microsoft.com/office/officeart/2005/8/quickstyle/simple3" qsCatId="simple" csTypeId="urn:microsoft.com/office/officeart/2005/8/colors/colorful5" csCatId="colorful" phldr="1"/>
      <dgm:spPr/>
      <dgm:t>
        <a:bodyPr/>
        <a:lstStyle/>
        <a:p>
          <a:endParaRPr lang="en-GB"/>
        </a:p>
      </dgm:t>
    </dgm:pt>
    <dgm:pt modelId="{BC6B8CD2-243E-4946-9060-2B8FB45E5E85}">
      <dgm:prSet custT="1"/>
      <dgm:spPr/>
      <dgm:t>
        <a:bodyPr/>
        <a:lstStyle/>
        <a:p>
          <a:r>
            <a:rPr lang="en-GB" sz="1800" dirty="0"/>
            <a:t>More extremes of emotion, e.g. crying for longer or more easily</a:t>
          </a:r>
        </a:p>
      </dgm:t>
    </dgm:pt>
    <dgm:pt modelId="{C67D3E5C-C386-4403-A3CE-BF57A6F7C691}" type="parTrans" cxnId="{978E6749-09B8-4374-8B8C-4DAA3BDEA1C2}">
      <dgm:prSet/>
      <dgm:spPr/>
      <dgm:t>
        <a:bodyPr/>
        <a:lstStyle/>
        <a:p>
          <a:endParaRPr lang="en-GB" sz="1800"/>
        </a:p>
      </dgm:t>
    </dgm:pt>
    <dgm:pt modelId="{FE572F0E-884C-4C97-8E53-18BB46428215}" type="sibTrans" cxnId="{978E6749-09B8-4374-8B8C-4DAA3BDEA1C2}">
      <dgm:prSet/>
      <dgm:spPr/>
      <dgm:t>
        <a:bodyPr/>
        <a:lstStyle/>
        <a:p>
          <a:endParaRPr lang="en-GB" sz="1800"/>
        </a:p>
      </dgm:t>
    </dgm:pt>
    <dgm:pt modelId="{94EE061D-896B-43CA-BADC-DC9A9D2C2275}">
      <dgm:prSet custT="1"/>
      <dgm:spPr/>
      <dgm:t>
        <a:bodyPr/>
        <a:lstStyle/>
        <a:p>
          <a:r>
            <a:rPr lang="en-GB" sz="1800"/>
            <a:t>Unusually quiet responses</a:t>
          </a:r>
        </a:p>
      </dgm:t>
    </dgm:pt>
    <dgm:pt modelId="{2D03F02D-1809-419F-87BC-8FE2D145E8D1}" type="parTrans" cxnId="{13912DC2-1CE0-4F24-B5F3-C433BD17CC45}">
      <dgm:prSet/>
      <dgm:spPr/>
      <dgm:t>
        <a:bodyPr/>
        <a:lstStyle/>
        <a:p>
          <a:endParaRPr lang="en-GB" sz="1800"/>
        </a:p>
      </dgm:t>
    </dgm:pt>
    <dgm:pt modelId="{D2311F35-AE5F-4AD4-B425-6DDC511E5EE9}" type="sibTrans" cxnId="{13912DC2-1CE0-4F24-B5F3-C433BD17CC45}">
      <dgm:prSet/>
      <dgm:spPr/>
      <dgm:t>
        <a:bodyPr/>
        <a:lstStyle/>
        <a:p>
          <a:endParaRPr lang="en-GB" sz="1800"/>
        </a:p>
      </dgm:t>
    </dgm:pt>
    <dgm:pt modelId="{0D717A31-67A5-42F2-B38C-D306A06F02BE}">
      <dgm:prSet custT="1"/>
      <dgm:spPr/>
      <dgm:t>
        <a:bodyPr/>
        <a:lstStyle/>
        <a:p>
          <a:r>
            <a:rPr lang="en-GB" sz="1800"/>
            <a:t>Unusually aggressive responses</a:t>
          </a:r>
        </a:p>
      </dgm:t>
    </dgm:pt>
    <dgm:pt modelId="{F621E0F2-AD77-4FFE-9907-25F3D7084EBC}" type="parTrans" cxnId="{83E947B5-DA90-4F8A-8D66-E46C9391CA1E}">
      <dgm:prSet/>
      <dgm:spPr/>
      <dgm:t>
        <a:bodyPr/>
        <a:lstStyle/>
        <a:p>
          <a:endParaRPr lang="en-GB" sz="1800"/>
        </a:p>
      </dgm:t>
    </dgm:pt>
    <dgm:pt modelId="{24BA9A3D-910B-4BDE-8942-44A322BDDE88}" type="sibTrans" cxnId="{83E947B5-DA90-4F8A-8D66-E46C9391CA1E}">
      <dgm:prSet/>
      <dgm:spPr/>
      <dgm:t>
        <a:bodyPr/>
        <a:lstStyle/>
        <a:p>
          <a:endParaRPr lang="en-GB" sz="1800"/>
        </a:p>
      </dgm:t>
    </dgm:pt>
    <dgm:pt modelId="{704210E0-FC3C-4265-9D14-6A7A7369CD64}">
      <dgm:prSet custT="1"/>
      <dgm:spPr/>
      <dgm:t>
        <a:bodyPr/>
        <a:lstStyle/>
        <a:p>
          <a:r>
            <a:rPr lang="en-GB" sz="1600" dirty="0"/>
            <a:t>Regression – e.g. toileting accidents, wanting to be fed by parent, wanting to play with toys that are ‘too </a:t>
          </a:r>
          <a:r>
            <a:rPr lang="en-GB" sz="1600" dirty="0" err="1"/>
            <a:t>young’</a:t>
          </a:r>
          <a:endParaRPr lang="en-GB" sz="1600" dirty="0"/>
        </a:p>
      </dgm:t>
    </dgm:pt>
    <dgm:pt modelId="{89B8FE5F-BC26-44FE-A67C-2EB4DFC57341}" type="parTrans" cxnId="{CCC0D929-FDD6-4D77-8602-381C819FA281}">
      <dgm:prSet/>
      <dgm:spPr/>
      <dgm:t>
        <a:bodyPr/>
        <a:lstStyle/>
        <a:p>
          <a:endParaRPr lang="en-GB" sz="1800"/>
        </a:p>
      </dgm:t>
    </dgm:pt>
    <dgm:pt modelId="{D451F0B7-E1DD-4317-9A6F-37EEC88C6B96}" type="sibTrans" cxnId="{CCC0D929-FDD6-4D77-8602-381C819FA281}">
      <dgm:prSet/>
      <dgm:spPr/>
      <dgm:t>
        <a:bodyPr/>
        <a:lstStyle/>
        <a:p>
          <a:endParaRPr lang="en-GB" sz="1800"/>
        </a:p>
      </dgm:t>
    </dgm:pt>
    <dgm:pt modelId="{DDAAB475-BEDF-4A2E-8AE3-FDE7234EEDC6}">
      <dgm:prSet custT="1"/>
      <dgm:spPr/>
      <dgm:t>
        <a:bodyPr/>
        <a:lstStyle/>
        <a:p>
          <a:r>
            <a:rPr lang="en-GB" sz="1600" dirty="0"/>
            <a:t>Separation anxiety  - becoming distressed when they are dropped off at the setting and/or worrying about if/when their parent will come back for them</a:t>
          </a:r>
        </a:p>
      </dgm:t>
    </dgm:pt>
    <dgm:pt modelId="{7E1ED349-94F2-45D7-840E-4769F5EC3773}" type="parTrans" cxnId="{19681C44-FB3E-470B-99B8-4162F72F76EC}">
      <dgm:prSet/>
      <dgm:spPr/>
      <dgm:t>
        <a:bodyPr/>
        <a:lstStyle/>
        <a:p>
          <a:endParaRPr lang="en-GB" sz="1800"/>
        </a:p>
      </dgm:t>
    </dgm:pt>
    <dgm:pt modelId="{9F9BDB2E-B58C-459C-A693-427146624385}" type="sibTrans" cxnId="{19681C44-FB3E-470B-99B8-4162F72F76EC}">
      <dgm:prSet/>
      <dgm:spPr/>
      <dgm:t>
        <a:bodyPr/>
        <a:lstStyle/>
        <a:p>
          <a:endParaRPr lang="en-GB" sz="1800"/>
        </a:p>
      </dgm:t>
    </dgm:pt>
    <dgm:pt modelId="{7B0FE5B8-392B-4A03-BC3A-FB0AF0FD6894}">
      <dgm:prSet custT="1"/>
      <dgm:spPr/>
      <dgm:t>
        <a:bodyPr/>
        <a:lstStyle/>
        <a:p>
          <a:r>
            <a:rPr lang="en-GB" sz="1800"/>
            <a:t>Loss of interest in activities that they have previously enjoyed</a:t>
          </a:r>
        </a:p>
      </dgm:t>
    </dgm:pt>
    <dgm:pt modelId="{D05A5A2E-7068-4AB7-9A35-594B01B36301}" type="parTrans" cxnId="{73EEA155-B7C9-4C2E-8330-DA2C3EABC053}">
      <dgm:prSet/>
      <dgm:spPr/>
      <dgm:t>
        <a:bodyPr/>
        <a:lstStyle/>
        <a:p>
          <a:endParaRPr lang="en-GB" sz="1800"/>
        </a:p>
      </dgm:t>
    </dgm:pt>
    <dgm:pt modelId="{957F6D7B-8EFE-41C8-987C-4D679A765A0F}" type="sibTrans" cxnId="{73EEA155-B7C9-4C2E-8330-DA2C3EABC053}">
      <dgm:prSet/>
      <dgm:spPr/>
      <dgm:t>
        <a:bodyPr/>
        <a:lstStyle/>
        <a:p>
          <a:endParaRPr lang="en-GB" sz="1800"/>
        </a:p>
      </dgm:t>
    </dgm:pt>
    <dgm:pt modelId="{5F8D7C5B-3CFB-490F-8083-E0ACFA321E48}">
      <dgm:prSet custT="1"/>
      <dgm:spPr/>
      <dgm:t>
        <a:bodyPr/>
        <a:lstStyle/>
        <a:p>
          <a:r>
            <a:rPr lang="en-GB" sz="1800"/>
            <a:t>Playing repetitively with a favourite toy </a:t>
          </a:r>
        </a:p>
      </dgm:t>
    </dgm:pt>
    <dgm:pt modelId="{AD21DA2F-F9CC-4828-A442-B438354FEDD6}" type="parTrans" cxnId="{010E9518-C716-4539-8732-F9C4296A281F}">
      <dgm:prSet/>
      <dgm:spPr/>
      <dgm:t>
        <a:bodyPr/>
        <a:lstStyle/>
        <a:p>
          <a:endParaRPr lang="en-GB" sz="1800"/>
        </a:p>
      </dgm:t>
    </dgm:pt>
    <dgm:pt modelId="{2877F39B-66C7-42AB-A56A-F7DA1B1181AC}" type="sibTrans" cxnId="{010E9518-C716-4539-8732-F9C4296A281F}">
      <dgm:prSet/>
      <dgm:spPr/>
      <dgm:t>
        <a:bodyPr/>
        <a:lstStyle/>
        <a:p>
          <a:endParaRPr lang="en-GB" sz="1800"/>
        </a:p>
      </dgm:t>
    </dgm:pt>
    <dgm:pt modelId="{F836F342-3B2C-409A-9E2B-03901B7A0599}">
      <dgm:prSet custT="1"/>
      <dgm:spPr/>
      <dgm:t>
        <a:bodyPr/>
        <a:lstStyle/>
        <a:p>
          <a:r>
            <a:rPr lang="en-GB" sz="1800"/>
            <a:t>Acting out a traumatic event during a role play activity</a:t>
          </a:r>
        </a:p>
      </dgm:t>
    </dgm:pt>
    <dgm:pt modelId="{C7299E3E-AAFB-49D9-AB7B-E9213230CCFC}" type="parTrans" cxnId="{D0018139-4AD9-46B7-B332-E1391A2F2C43}">
      <dgm:prSet/>
      <dgm:spPr/>
      <dgm:t>
        <a:bodyPr/>
        <a:lstStyle/>
        <a:p>
          <a:endParaRPr lang="en-GB" sz="1800"/>
        </a:p>
      </dgm:t>
    </dgm:pt>
    <dgm:pt modelId="{7C425EEB-E3EA-474D-A14C-F6D4808318C3}" type="sibTrans" cxnId="{D0018139-4AD9-46B7-B332-E1391A2F2C43}">
      <dgm:prSet/>
      <dgm:spPr/>
      <dgm:t>
        <a:bodyPr/>
        <a:lstStyle/>
        <a:p>
          <a:endParaRPr lang="en-GB" sz="1800"/>
        </a:p>
      </dgm:t>
    </dgm:pt>
    <dgm:pt modelId="{B5BFA97A-2C52-4EB3-8ADF-8E16B259F521}">
      <dgm:prSet custT="1"/>
      <dgm:spPr/>
      <dgm:t>
        <a:bodyPr/>
        <a:lstStyle/>
        <a:p>
          <a:r>
            <a:rPr lang="en-GB" sz="1800"/>
            <a:t>Disturbed sleep</a:t>
          </a:r>
        </a:p>
      </dgm:t>
    </dgm:pt>
    <dgm:pt modelId="{8D1DAAFE-6006-46B6-BE65-C2AAB189345D}" type="parTrans" cxnId="{8117F177-B0B7-4D47-B50E-4A7043BB6DC4}">
      <dgm:prSet/>
      <dgm:spPr/>
      <dgm:t>
        <a:bodyPr/>
        <a:lstStyle/>
        <a:p>
          <a:endParaRPr lang="en-GB" sz="1800"/>
        </a:p>
      </dgm:t>
    </dgm:pt>
    <dgm:pt modelId="{2273A10E-9786-4A39-805F-3E57142245E2}" type="sibTrans" cxnId="{8117F177-B0B7-4D47-B50E-4A7043BB6DC4}">
      <dgm:prSet/>
      <dgm:spPr/>
      <dgm:t>
        <a:bodyPr/>
        <a:lstStyle/>
        <a:p>
          <a:endParaRPr lang="en-GB" sz="1800"/>
        </a:p>
      </dgm:t>
    </dgm:pt>
    <dgm:pt modelId="{827C9A92-322C-42B6-8E68-CBE8C73197F9}">
      <dgm:prSet custT="1"/>
      <dgm:spPr/>
      <dgm:t>
        <a:bodyPr/>
        <a:lstStyle/>
        <a:p>
          <a:r>
            <a:rPr lang="en-GB" sz="1800"/>
            <a:t>Deliberately hurting themselves</a:t>
          </a:r>
        </a:p>
      </dgm:t>
    </dgm:pt>
    <dgm:pt modelId="{D1E75C82-F12A-4629-98DC-A436576AA859}" type="parTrans" cxnId="{3B66BF4A-75E9-4950-AFCF-81187B0B8D08}">
      <dgm:prSet/>
      <dgm:spPr/>
      <dgm:t>
        <a:bodyPr/>
        <a:lstStyle/>
        <a:p>
          <a:endParaRPr lang="en-GB" sz="1800"/>
        </a:p>
      </dgm:t>
    </dgm:pt>
    <dgm:pt modelId="{CF6B76D6-39F2-4BA3-8FC7-780DB4BF5F90}" type="sibTrans" cxnId="{3B66BF4A-75E9-4950-AFCF-81187B0B8D08}">
      <dgm:prSet/>
      <dgm:spPr/>
      <dgm:t>
        <a:bodyPr/>
        <a:lstStyle/>
        <a:p>
          <a:endParaRPr lang="en-GB" sz="1800"/>
        </a:p>
      </dgm:t>
    </dgm:pt>
    <dgm:pt modelId="{2FEB8318-9DAB-409D-B7DB-0A1F0B697320}" type="pres">
      <dgm:prSet presAssocID="{ADE82651-454D-49B3-93C0-1FD8A3EF0306}" presName="diagram" presStyleCnt="0">
        <dgm:presLayoutVars>
          <dgm:dir/>
          <dgm:resizeHandles val="exact"/>
        </dgm:presLayoutVars>
      </dgm:prSet>
      <dgm:spPr/>
    </dgm:pt>
    <dgm:pt modelId="{99EB56EF-0579-434D-A69F-7323C394B166}" type="pres">
      <dgm:prSet presAssocID="{BC6B8CD2-243E-4946-9060-2B8FB45E5E85}" presName="node" presStyleLbl="node1" presStyleIdx="0" presStyleCnt="10" custLinFactX="127553" custLinFactY="100000" custLinFactNeighborX="200000" custLinFactNeighborY="170024">
        <dgm:presLayoutVars>
          <dgm:bulletEnabled val="1"/>
        </dgm:presLayoutVars>
      </dgm:prSet>
      <dgm:spPr/>
    </dgm:pt>
    <dgm:pt modelId="{2E3CC565-DAC2-47B2-8B01-603EA5BABEF4}" type="pres">
      <dgm:prSet presAssocID="{FE572F0E-884C-4C97-8E53-18BB46428215}" presName="sibTrans" presStyleCnt="0"/>
      <dgm:spPr/>
    </dgm:pt>
    <dgm:pt modelId="{B33D1E4A-0B35-4C95-965E-BD8DDB828674}" type="pres">
      <dgm:prSet presAssocID="{94EE061D-896B-43CA-BADC-DC9A9D2C2275}" presName="node" presStyleLbl="node1" presStyleIdx="1" presStyleCnt="10">
        <dgm:presLayoutVars>
          <dgm:bulletEnabled val="1"/>
        </dgm:presLayoutVars>
      </dgm:prSet>
      <dgm:spPr/>
    </dgm:pt>
    <dgm:pt modelId="{56C4D5C6-8D56-4EA0-9491-E5DF43FC2DB9}" type="pres">
      <dgm:prSet presAssocID="{D2311F35-AE5F-4AD4-B425-6DDC511E5EE9}" presName="sibTrans" presStyleCnt="0"/>
      <dgm:spPr/>
    </dgm:pt>
    <dgm:pt modelId="{7B8782AC-7A39-49C6-B6D3-F3008B9EBE64}" type="pres">
      <dgm:prSet presAssocID="{0D717A31-67A5-42F2-B38C-D306A06F02BE}" presName="node" presStyleLbl="node1" presStyleIdx="2" presStyleCnt="10">
        <dgm:presLayoutVars>
          <dgm:bulletEnabled val="1"/>
        </dgm:presLayoutVars>
      </dgm:prSet>
      <dgm:spPr/>
    </dgm:pt>
    <dgm:pt modelId="{16627AE1-6A5D-433F-9BB5-A46961691DA4}" type="pres">
      <dgm:prSet presAssocID="{24BA9A3D-910B-4BDE-8942-44A322BDDE88}" presName="sibTrans" presStyleCnt="0"/>
      <dgm:spPr/>
    </dgm:pt>
    <dgm:pt modelId="{ADF9AF1C-457D-4707-A5AF-9A09AACC5842}" type="pres">
      <dgm:prSet presAssocID="{704210E0-FC3C-4265-9D14-6A7A7369CD64}" presName="node" presStyleLbl="node1" presStyleIdx="3" presStyleCnt="10">
        <dgm:presLayoutVars>
          <dgm:bulletEnabled val="1"/>
        </dgm:presLayoutVars>
      </dgm:prSet>
      <dgm:spPr/>
    </dgm:pt>
    <dgm:pt modelId="{93CFBD51-35A6-423D-B54B-A6A34EDCEE32}" type="pres">
      <dgm:prSet presAssocID="{D451F0B7-E1DD-4317-9A6F-37EEC88C6B96}" presName="sibTrans" presStyleCnt="0"/>
      <dgm:spPr/>
    </dgm:pt>
    <dgm:pt modelId="{1EA3A9F2-2951-4E61-855B-DD6DA80A41D4}" type="pres">
      <dgm:prSet presAssocID="{DDAAB475-BEDF-4A2E-8AE3-FDE7234EEDC6}" presName="node" presStyleLbl="node1" presStyleIdx="4" presStyleCnt="10" custScaleY="136552" custLinFactNeighborX="4034" custLinFactNeighborY="-839">
        <dgm:presLayoutVars>
          <dgm:bulletEnabled val="1"/>
        </dgm:presLayoutVars>
      </dgm:prSet>
      <dgm:spPr/>
    </dgm:pt>
    <dgm:pt modelId="{AF4993AD-5118-45FC-924E-DC8637509738}" type="pres">
      <dgm:prSet presAssocID="{9F9BDB2E-B58C-459C-A693-427146624385}" presName="sibTrans" presStyleCnt="0"/>
      <dgm:spPr/>
    </dgm:pt>
    <dgm:pt modelId="{C015C880-0AFB-4A48-BAE3-5E648C6D9151}" type="pres">
      <dgm:prSet presAssocID="{7B0FE5B8-392B-4A03-BC3A-FB0AF0FD6894}" presName="node" presStyleLbl="node1" presStyleIdx="5" presStyleCnt="10">
        <dgm:presLayoutVars>
          <dgm:bulletEnabled val="1"/>
        </dgm:presLayoutVars>
      </dgm:prSet>
      <dgm:spPr/>
    </dgm:pt>
    <dgm:pt modelId="{D142601D-CC78-4E09-985A-80D85069886D}" type="pres">
      <dgm:prSet presAssocID="{957F6D7B-8EFE-41C8-987C-4D679A765A0F}" presName="sibTrans" presStyleCnt="0"/>
      <dgm:spPr/>
    </dgm:pt>
    <dgm:pt modelId="{D47C347F-D74D-4530-98AD-A69A43F9997A}" type="pres">
      <dgm:prSet presAssocID="{5F8D7C5B-3CFB-490F-8083-E0ACFA321E48}" presName="node" presStyleLbl="node1" presStyleIdx="6" presStyleCnt="10">
        <dgm:presLayoutVars>
          <dgm:bulletEnabled val="1"/>
        </dgm:presLayoutVars>
      </dgm:prSet>
      <dgm:spPr/>
    </dgm:pt>
    <dgm:pt modelId="{50249F6E-120D-46E2-AEF9-254C0AE4A8CB}" type="pres">
      <dgm:prSet presAssocID="{2877F39B-66C7-42AB-A56A-F7DA1B1181AC}" presName="sibTrans" presStyleCnt="0"/>
      <dgm:spPr/>
    </dgm:pt>
    <dgm:pt modelId="{0C85BC2C-7328-4C15-B60E-2EF2A93BD16C}" type="pres">
      <dgm:prSet presAssocID="{F836F342-3B2C-409A-9E2B-03901B7A0599}" presName="node" presStyleLbl="node1" presStyleIdx="7" presStyleCnt="10">
        <dgm:presLayoutVars>
          <dgm:bulletEnabled val="1"/>
        </dgm:presLayoutVars>
      </dgm:prSet>
      <dgm:spPr/>
    </dgm:pt>
    <dgm:pt modelId="{F59B7AD3-1F14-4440-95B5-CF4D70F1CFE8}" type="pres">
      <dgm:prSet presAssocID="{7C425EEB-E3EA-474D-A14C-F6D4808318C3}" presName="sibTrans" presStyleCnt="0"/>
      <dgm:spPr/>
    </dgm:pt>
    <dgm:pt modelId="{AE14C006-2FFE-46D8-B8BF-CCF0CE51C51D}" type="pres">
      <dgm:prSet presAssocID="{B5BFA97A-2C52-4EB3-8ADF-8E16B259F521}" presName="node" presStyleLbl="node1" presStyleIdx="8" presStyleCnt="10">
        <dgm:presLayoutVars>
          <dgm:bulletEnabled val="1"/>
        </dgm:presLayoutVars>
      </dgm:prSet>
      <dgm:spPr/>
    </dgm:pt>
    <dgm:pt modelId="{E9FBCB96-D743-46C4-9039-99B57E0B860C}" type="pres">
      <dgm:prSet presAssocID="{2273A10E-9786-4A39-805F-3E57142245E2}" presName="sibTrans" presStyleCnt="0"/>
      <dgm:spPr/>
    </dgm:pt>
    <dgm:pt modelId="{66A0B3C5-2CEA-44D6-8085-265297261674}" type="pres">
      <dgm:prSet presAssocID="{827C9A92-322C-42B6-8E68-CBE8C73197F9}" presName="node" presStyleLbl="node1" presStyleIdx="9" presStyleCnt="10">
        <dgm:presLayoutVars>
          <dgm:bulletEnabled val="1"/>
        </dgm:presLayoutVars>
      </dgm:prSet>
      <dgm:spPr/>
    </dgm:pt>
  </dgm:ptLst>
  <dgm:cxnLst>
    <dgm:cxn modelId="{B9930F04-52F9-414C-A607-853244255865}" type="presOf" srcId="{7B0FE5B8-392B-4A03-BC3A-FB0AF0FD6894}" destId="{C015C880-0AFB-4A48-BAE3-5E648C6D9151}" srcOrd="0" destOrd="0" presId="urn:microsoft.com/office/officeart/2005/8/layout/default"/>
    <dgm:cxn modelId="{010E9518-C716-4539-8732-F9C4296A281F}" srcId="{ADE82651-454D-49B3-93C0-1FD8A3EF0306}" destId="{5F8D7C5B-3CFB-490F-8083-E0ACFA321E48}" srcOrd="6" destOrd="0" parTransId="{AD21DA2F-F9CC-4828-A442-B438354FEDD6}" sibTransId="{2877F39B-66C7-42AB-A56A-F7DA1B1181AC}"/>
    <dgm:cxn modelId="{074C0D29-49ED-451A-B271-7F308DD0F869}" type="presOf" srcId="{5F8D7C5B-3CFB-490F-8083-E0ACFA321E48}" destId="{D47C347F-D74D-4530-98AD-A69A43F9997A}" srcOrd="0" destOrd="0" presId="urn:microsoft.com/office/officeart/2005/8/layout/default"/>
    <dgm:cxn modelId="{CCC0D929-FDD6-4D77-8602-381C819FA281}" srcId="{ADE82651-454D-49B3-93C0-1FD8A3EF0306}" destId="{704210E0-FC3C-4265-9D14-6A7A7369CD64}" srcOrd="3" destOrd="0" parTransId="{89B8FE5F-BC26-44FE-A67C-2EB4DFC57341}" sibTransId="{D451F0B7-E1DD-4317-9A6F-37EEC88C6B96}"/>
    <dgm:cxn modelId="{D0018139-4AD9-46B7-B332-E1391A2F2C43}" srcId="{ADE82651-454D-49B3-93C0-1FD8A3EF0306}" destId="{F836F342-3B2C-409A-9E2B-03901B7A0599}" srcOrd="7" destOrd="0" parTransId="{C7299E3E-AAFB-49D9-AB7B-E9213230CCFC}" sibTransId="{7C425EEB-E3EA-474D-A14C-F6D4808318C3}"/>
    <dgm:cxn modelId="{6E32A65C-9F67-46EF-A171-B39BE10E16B5}" type="presOf" srcId="{F836F342-3B2C-409A-9E2B-03901B7A0599}" destId="{0C85BC2C-7328-4C15-B60E-2EF2A93BD16C}" srcOrd="0" destOrd="0" presId="urn:microsoft.com/office/officeart/2005/8/layout/default"/>
    <dgm:cxn modelId="{19681C44-FB3E-470B-99B8-4162F72F76EC}" srcId="{ADE82651-454D-49B3-93C0-1FD8A3EF0306}" destId="{DDAAB475-BEDF-4A2E-8AE3-FDE7234EEDC6}" srcOrd="4" destOrd="0" parTransId="{7E1ED349-94F2-45D7-840E-4769F5EC3773}" sibTransId="{9F9BDB2E-B58C-459C-A693-427146624385}"/>
    <dgm:cxn modelId="{978E6749-09B8-4374-8B8C-4DAA3BDEA1C2}" srcId="{ADE82651-454D-49B3-93C0-1FD8A3EF0306}" destId="{BC6B8CD2-243E-4946-9060-2B8FB45E5E85}" srcOrd="0" destOrd="0" parTransId="{C67D3E5C-C386-4403-A3CE-BF57A6F7C691}" sibTransId="{FE572F0E-884C-4C97-8E53-18BB46428215}"/>
    <dgm:cxn modelId="{3B66BF4A-75E9-4950-AFCF-81187B0B8D08}" srcId="{ADE82651-454D-49B3-93C0-1FD8A3EF0306}" destId="{827C9A92-322C-42B6-8E68-CBE8C73197F9}" srcOrd="9" destOrd="0" parTransId="{D1E75C82-F12A-4629-98DC-A436576AA859}" sibTransId="{CF6B76D6-39F2-4BA3-8FC7-780DB4BF5F90}"/>
    <dgm:cxn modelId="{989CBE6E-F931-47A0-A5D1-E1C1B1D67F17}" type="presOf" srcId="{0D717A31-67A5-42F2-B38C-D306A06F02BE}" destId="{7B8782AC-7A39-49C6-B6D3-F3008B9EBE64}" srcOrd="0" destOrd="0" presId="urn:microsoft.com/office/officeart/2005/8/layout/default"/>
    <dgm:cxn modelId="{68E8774F-9D84-4EDF-8042-19F83166D6AD}" type="presOf" srcId="{DDAAB475-BEDF-4A2E-8AE3-FDE7234EEDC6}" destId="{1EA3A9F2-2951-4E61-855B-DD6DA80A41D4}" srcOrd="0" destOrd="0" presId="urn:microsoft.com/office/officeart/2005/8/layout/default"/>
    <dgm:cxn modelId="{9FB98B70-BBAC-4277-8496-B8E932528F16}" type="presOf" srcId="{ADE82651-454D-49B3-93C0-1FD8A3EF0306}" destId="{2FEB8318-9DAB-409D-B7DB-0A1F0B697320}" srcOrd="0" destOrd="0" presId="urn:microsoft.com/office/officeart/2005/8/layout/default"/>
    <dgm:cxn modelId="{73EEA155-B7C9-4C2E-8330-DA2C3EABC053}" srcId="{ADE82651-454D-49B3-93C0-1FD8A3EF0306}" destId="{7B0FE5B8-392B-4A03-BC3A-FB0AF0FD6894}" srcOrd="5" destOrd="0" parTransId="{D05A5A2E-7068-4AB7-9A35-594B01B36301}" sibTransId="{957F6D7B-8EFE-41C8-987C-4D679A765A0F}"/>
    <dgm:cxn modelId="{8117F177-B0B7-4D47-B50E-4A7043BB6DC4}" srcId="{ADE82651-454D-49B3-93C0-1FD8A3EF0306}" destId="{B5BFA97A-2C52-4EB3-8ADF-8E16B259F521}" srcOrd="8" destOrd="0" parTransId="{8D1DAAFE-6006-46B6-BE65-C2AAB189345D}" sibTransId="{2273A10E-9786-4A39-805F-3E57142245E2}"/>
    <dgm:cxn modelId="{7054DE7E-0E72-4552-851C-D9EF203F9648}" type="presOf" srcId="{BC6B8CD2-243E-4946-9060-2B8FB45E5E85}" destId="{99EB56EF-0579-434D-A69F-7323C394B166}" srcOrd="0" destOrd="0" presId="urn:microsoft.com/office/officeart/2005/8/layout/default"/>
    <dgm:cxn modelId="{2A5DF385-8A8B-442D-AC62-23F30C687C99}" type="presOf" srcId="{704210E0-FC3C-4265-9D14-6A7A7369CD64}" destId="{ADF9AF1C-457D-4707-A5AF-9A09AACC5842}" srcOrd="0" destOrd="0" presId="urn:microsoft.com/office/officeart/2005/8/layout/default"/>
    <dgm:cxn modelId="{BCD20995-B117-4145-B127-6154B18D8BFD}" type="presOf" srcId="{94EE061D-896B-43CA-BADC-DC9A9D2C2275}" destId="{B33D1E4A-0B35-4C95-965E-BD8DDB828674}" srcOrd="0" destOrd="0" presId="urn:microsoft.com/office/officeart/2005/8/layout/default"/>
    <dgm:cxn modelId="{4B4431AE-8A84-4AAF-824B-30978FF25BFC}" type="presOf" srcId="{B5BFA97A-2C52-4EB3-8ADF-8E16B259F521}" destId="{AE14C006-2FFE-46D8-B8BF-CCF0CE51C51D}" srcOrd="0" destOrd="0" presId="urn:microsoft.com/office/officeart/2005/8/layout/default"/>
    <dgm:cxn modelId="{83E947B5-DA90-4F8A-8D66-E46C9391CA1E}" srcId="{ADE82651-454D-49B3-93C0-1FD8A3EF0306}" destId="{0D717A31-67A5-42F2-B38C-D306A06F02BE}" srcOrd="2" destOrd="0" parTransId="{F621E0F2-AD77-4FFE-9907-25F3D7084EBC}" sibTransId="{24BA9A3D-910B-4BDE-8942-44A322BDDE88}"/>
    <dgm:cxn modelId="{D0BD0ABF-C39E-46FA-BF4D-8A53D4E47976}" type="presOf" srcId="{827C9A92-322C-42B6-8E68-CBE8C73197F9}" destId="{66A0B3C5-2CEA-44D6-8085-265297261674}" srcOrd="0" destOrd="0" presId="urn:microsoft.com/office/officeart/2005/8/layout/default"/>
    <dgm:cxn modelId="{13912DC2-1CE0-4F24-B5F3-C433BD17CC45}" srcId="{ADE82651-454D-49B3-93C0-1FD8A3EF0306}" destId="{94EE061D-896B-43CA-BADC-DC9A9D2C2275}" srcOrd="1" destOrd="0" parTransId="{2D03F02D-1809-419F-87BC-8FE2D145E8D1}" sibTransId="{D2311F35-AE5F-4AD4-B425-6DDC511E5EE9}"/>
    <dgm:cxn modelId="{ED70CE5E-10D6-4C13-8F7B-B4390DB9E377}" type="presParOf" srcId="{2FEB8318-9DAB-409D-B7DB-0A1F0B697320}" destId="{99EB56EF-0579-434D-A69F-7323C394B166}" srcOrd="0" destOrd="0" presId="urn:microsoft.com/office/officeart/2005/8/layout/default"/>
    <dgm:cxn modelId="{591D280E-34FF-493D-B796-6CED5216FA50}" type="presParOf" srcId="{2FEB8318-9DAB-409D-B7DB-0A1F0B697320}" destId="{2E3CC565-DAC2-47B2-8B01-603EA5BABEF4}" srcOrd="1" destOrd="0" presId="urn:microsoft.com/office/officeart/2005/8/layout/default"/>
    <dgm:cxn modelId="{D15B3E45-1863-436C-B5D4-BF6B6EFB29BE}" type="presParOf" srcId="{2FEB8318-9DAB-409D-B7DB-0A1F0B697320}" destId="{B33D1E4A-0B35-4C95-965E-BD8DDB828674}" srcOrd="2" destOrd="0" presId="urn:microsoft.com/office/officeart/2005/8/layout/default"/>
    <dgm:cxn modelId="{81F44FF7-82BB-4F3A-820A-2844E8D9FA7C}" type="presParOf" srcId="{2FEB8318-9DAB-409D-B7DB-0A1F0B697320}" destId="{56C4D5C6-8D56-4EA0-9491-E5DF43FC2DB9}" srcOrd="3" destOrd="0" presId="urn:microsoft.com/office/officeart/2005/8/layout/default"/>
    <dgm:cxn modelId="{008AE754-3523-4D23-9E19-14B96403338B}" type="presParOf" srcId="{2FEB8318-9DAB-409D-B7DB-0A1F0B697320}" destId="{7B8782AC-7A39-49C6-B6D3-F3008B9EBE64}" srcOrd="4" destOrd="0" presId="urn:microsoft.com/office/officeart/2005/8/layout/default"/>
    <dgm:cxn modelId="{D7CE3DFC-A5AB-44DA-AB28-149BB2AB7898}" type="presParOf" srcId="{2FEB8318-9DAB-409D-B7DB-0A1F0B697320}" destId="{16627AE1-6A5D-433F-9BB5-A46961691DA4}" srcOrd="5" destOrd="0" presId="urn:microsoft.com/office/officeart/2005/8/layout/default"/>
    <dgm:cxn modelId="{E60A37CD-E6BD-4861-ACF8-C4935AF90F25}" type="presParOf" srcId="{2FEB8318-9DAB-409D-B7DB-0A1F0B697320}" destId="{ADF9AF1C-457D-4707-A5AF-9A09AACC5842}" srcOrd="6" destOrd="0" presId="urn:microsoft.com/office/officeart/2005/8/layout/default"/>
    <dgm:cxn modelId="{51A3198D-3E58-4DC7-83FF-81ACD1CA3DFD}" type="presParOf" srcId="{2FEB8318-9DAB-409D-B7DB-0A1F0B697320}" destId="{93CFBD51-35A6-423D-B54B-A6A34EDCEE32}" srcOrd="7" destOrd="0" presId="urn:microsoft.com/office/officeart/2005/8/layout/default"/>
    <dgm:cxn modelId="{6F64EEA0-2053-4C98-AB9B-A3C45AE3937C}" type="presParOf" srcId="{2FEB8318-9DAB-409D-B7DB-0A1F0B697320}" destId="{1EA3A9F2-2951-4E61-855B-DD6DA80A41D4}" srcOrd="8" destOrd="0" presId="urn:microsoft.com/office/officeart/2005/8/layout/default"/>
    <dgm:cxn modelId="{C78744C5-5B9D-4BC6-B2DD-F0D184F50C88}" type="presParOf" srcId="{2FEB8318-9DAB-409D-B7DB-0A1F0B697320}" destId="{AF4993AD-5118-45FC-924E-DC8637509738}" srcOrd="9" destOrd="0" presId="urn:microsoft.com/office/officeart/2005/8/layout/default"/>
    <dgm:cxn modelId="{2C07FEE3-62A4-4E0A-A149-35F5FC3D6D51}" type="presParOf" srcId="{2FEB8318-9DAB-409D-B7DB-0A1F0B697320}" destId="{C015C880-0AFB-4A48-BAE3-5E648C6D9151}" srcOrd="10" destOrd="0" presId="urn:microsoft.com/office/officeart/2005/8/layout/default"/>
    <dgm:cxn modelId="{72DF1F16-3158-4BAF-A1EA-22D9C02AADE0}" type="presParOf" srcId="{2FEB8318-9DAB-409D-B7DB-0A1F0B697320}" destId="{D142601D-CC78-4E09-985A-80D85069886D}" srcOrd="11" destOrd="0" presId="urn:microsoft.com/office/officeart/2005/8/layout/default"/>
    <dgm:cxn modelId="{5B69C2A8-0A5C-467B-B3A2-DF927EB739FF}" type="presParOf" srcId="{2FEB8318-9DAB-409D-B7DB-0A1F0B697320}" destId="{D47C347F-D74D-4530-98AD-A69A43F9997A}" srcOrd="12" destOrd="0" presId="urn:microsoft.com/office/officeart/2005/8/layout/default"/>
    <dgm:cxn modelId="{F15AD105-CB42-4A28-956C-B17C333611CD}" type="presParOf" srcId="{2FEB8318-9DAB-409D-B7DB-0A1F0B697320}" destId="{50249F6E-120D-46E2-AEF9-254C0AE4A8CB}" srcOrd="13" destOrd="0" presId="urn:microsoft.com/office/officeart/2005/8/layout/default"/>
    <dgm:cxn modelId="{E2EE9C37-F645-4127-BB75-43740C45A256}" type="presParOf" srcId="{2FEB8318-9DAB-409D-B7DB-0A1F0B697320}" destId="{0C85BC2C-7328-4C15-B60E-2EF2A93BD16C}" srcOrd="14" destOrd="0" presId="urn:microsoft.com/office/officeart/2005/8/layout/default"/>
    <dgm:cxn modelId="{FB8DB178-67BD-48B1-AE4E-29F1EF722334}" type="presParOf" srcId="{2FEB8318-9DAB-409D-B7DB-0A1F0B697320}" destId="{F59B7AD3-1F14-4440-95B5-CF4D70F1CFE8}" srcOrd="15" destOrd="0" presId="urn:microsoft.com/office/officeart/2005/8/layout/default"/>
    <dgm:cxn modelId="{4AE0C1D9-1205-4479-8A56-EC410679A69C}" type="presParOf" srcId="{2FEB8318-9DAB-409D-B7DB-0A1F0B697320}" destId="{AE14C006-2FFE-46D8-B8BF-CCF0CE51C51D}" srcOrd="16" destOrd="0" presId="urn:microsoft.com/office/officeart/2005/8/layout/default"/>
    <dgm:cxn modelId="{07FCA889-4AFA-41F6-9E5C-BA355CFF73EF}" type="presParOf" srcId="{2FEB8318-9DAB-409D-B7DB-0A1F0B697320}" destId="{E9FBCB96-D743-46C4-9039-99B57E0B860C}" srcOrd="17" destOrd="0" presId="urn:microsoft.com/office/officeart/2005/8/layout/default"/>
    <dgm:cxn modelId="{073F6281-D5D6-4594-9C35-6716C591D58C}" type="presParOf" srcId="{2FEB8318-9DAB-409D-B7DB-0A1F0B697320}" destId="{66A0B3C5-2CEA-44D6-8085-265297261674}"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73D114-A0EB-45CA-BFC4-0561CACCDFC3}"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GB"/>
        </a:p>
      </dgm:t>
    </dgm:pt>
    <dgm:pt modelId="{52B59341-C241-48FF-8D09-E83B9E18971B}">
      <dgm:prSet/>
      <dgm:spPr/>
      <dgm:t>
        <a:bodyPr/>
        <a:lstStyle/>
        <a:p>
          <a:r>
            <a:rPr lang="en-GB"/>
            <a:t>Safety</a:t>
          </a:r>
        </a:p>
      </dgm:t>
    </dgm:pt>
    <dgm:pt modelId="{92547AE1-2A48-435E-A426-94625E4B1B39}" type="parTrans" cxnId="{5361283C-AF76-4E49-8A60-D9F75F87583C}">
      <dgm:prSet/>
      <dgm:spPr/>
      <dgm:t>
        <a:bodyPr/>
        <a:lstStyle/>
        <a:p>
          <a:endParaRPr lang="en-GB"/>
        </a:p>
      </dgm:t>
    </dgm:pt>
    <dgm:pt modelId="{14F72700-6DED-447E-AC03-D9522E91FD08}" type="sibTrans" cxnId="{5361283C-AF76-4E49-8A60-D9F75F87583C}">
      <dgm:prSet/>
      <dgm:spPr/>
      <dgm:t>
        <a:bodyPr/>
        <a:lstStyle/>
        <a:p>
          <a:endParaRPr lang="en-GB"/>
        </a:p>
      </dgm:t>
    </dgm:pt>
    <dgm:pt modelId="{F6D9B675-1C2A-4887-943C-E54786747773}">
      <dgm:prSet/>
      <dgm:spPr/>
      <dgm:t>
        <a:bodyPr/>
        <a:lstStyle/>
        <a:p>
          <a:r>
            <a:rPr lang="en-GB"/>
            <a:t>Connectedness</a:t>
          </a:r>
        </a:p>
      </dgm:t>
    </dgm:pt>
    <dgm:pt modelId="{904067C1-BB78-4295-B083-A899175B99E1}" type="parTrans" cxnId="{CD64D391-D670-4059-B565-654ECDA2E45C}">
      <dgm:prSet/>
      <dgm:spPr/>
      <dgm:t>
        <a:bodyPr/>
        <a:lstStyle/>
        <a:p>
          <a:endParaRPr lang="en-GB"/>
        </a:p>
      </dgm:t>
    </dgm:pt>
    <dgm:pt modelId="{AFA7071D-026E-4298-8776-049D86885FD6}" type="sibTrans" cxnId="{CD64D391-D670-4059-B565-654ECDA2E45C}">
      <dgm:prSet/>
      <dgm:spPr/>
      <dgm:t>
        <a:bodyPr/>
        <a:lstStyle/>
        <a:p>
          <a:endParaRPr lang="en-GB"/>
        </a:p>
      </dgm:t>
    </dgm:pt>
    <dgm:pt modelId="{EBF501E2-3BDF-49A5-967E-C489C283FCEC}">
      <dgm:prSet custT="1"/>
      <dgm:spPr/>
      <dgm:t>
        <a:bodyPr/>
        <a:lstStyle/>
        <a:p>
          <a:r>
            <a:rPr lang="en-GB" sz="1600" dirty="0"/>
            <a:t>Self and community efficacy</a:t>
          </a:r>
        </a:p>
      </dgm:t>
    </dgm:pt>
    <dgm:pt modelId="{3C3F1613-D8CC-465F-9EA6-BFF8A7BA5159}" type="parTrans" cxnId="{E882D772-515A-48A4-A269-6A0A9BB59384}">
      <dgm:prSet/>
      <dgm:spPr/>
      <dgm:t>
        <a:bodyPr/>
        <a:lstStyle/>
        <a:p>
          <a:endParaRPr lang="en-GB"/>
        </a:p>
      </dgm:t>
    </dgm:pt>
    <dgm:pt modelId="{13FC87AC-A56C-4023-A870-47954A1783ED}" type="sibTrans" cxnId="{E882D772-515A-48A4-A269-6A0A9BB59384}">
      <dgm:prSet/>
      <dgm:spPr/>
      <dgm:t>
        <a:bodyPr/>
        <a:lstStyle/>
        <a:p>
          <a:endParaRPr lang="en-GB"/>
        </a:p>
      </dgm:t>
    </dgm:pt>
    <dgm:pt modelId="{AEEFAF02-5D1B-4E01-9932-3D9B0DB27F1F}">
      <dgm:prSet/>
      <dgm:spPr/>
      <dgm:t>
        <a:bodyPr/>
        <a:lstStyle/>
        <a:p>
          <a:r>
            <a:rPr lang="en-GB"/>
            <a:t>Hope</a:t>
          </a:r>
        </a:p>
      </dgm:t>
    </dgm:pt>
    <dgm:pt modelId="{AB0FEB76-3834-4AF5-A463-03BBD86B731F}" type="parTrans" cxnId="{E9070FB3-5B2A-4260-A351-0F9089A94E55}">
      <dgm:prSet/>
      <dgm:spPr/>
      <dgm:t>
        <a:bodyPr/>
        <a:lstStyle/>
        <a:p>
          <a:endParaRPr lang="en-GB"/>
        </a:p>
      </dgm:t>
    </dgm:pt>
    <dgm:pt modelId="{5F875A75-AE84-4115-AD4E-8EB2D97D1943}" type="sibTrans" cxnId="{E9070FB3-5B2A-4260-A351-0F9089A94E55}">
      <dgm:prSet/>
      <dgm:spPr/>
      <dgm:t>
        <a:bodyPr/>
        <a:lstStyle/>
        <a:p>
          <a:endParaRPr lang="en-GB"/>
        </a:p>
      </dgm:t>
    </dgm:pt>
    <dgm:pt modelId="{512C8376-FB28-445A-A6BD-4501B521913B}">
      <dgm:prSet/>
      <dgm:spPr/>
      <dgm:t>
        <a:bodyPr/>
        <a:lstStyle/>
        <a:p>
          <a:r>
            <a:rPr lang="en-GB">
              <a:latin typeface="Calibri Light" panose="020F0302020204030204"/>
            </a:rPr>
            <a:t>Calm</a:t>
          </a:r>
          <a:endParaRPr lang="en-GB"/>
        </a:p>
      </dgm:t>
    </dgm:pt>
    <dgm:pt modelId="{37373329-B1CA-4FD3-8C5B-4159907A4F90}" type="parTrans" cxnId="{0C02B429-9FDA-4B9D-B06B-A6D052CCB5E5}">
      <dgm:prSet/>
      <dgm:spPr/>
      <dgm:t>
        <a:bodyPr/>
        <a:lstStyle/>
        <a:p>
          <a:endParaRPr lang="en-GB"/>
        </a:p>
      </dgm:t>
    </dgm:pt>
    <dgm:pt modelId="{0501836A-8C5C-4552-B0F0-F4AAB6BC7A22}" type="sibTrans" cxnId="{0C02B429-9FDA-4B9D-B06B-A6D052CCB5E5}">
      <dgm:prSet/>
      <dgm:spPr/>
      <dgm:t>
        <a:bodyPr/>
        <a:lstStyle/>
        <a:p>
          <a:endParaRPr lang="en-GB"/>
        </a:p>
      </dgm:t>
    </dgm:pt>
    <dgm:pt modelId="{CB935469-9F4C-49A2-98B9-88C3C941FED0}" type="pres">
      <dgm:prSet presAssocID="{B273D114-A0EB-45CA-BFC4-0561CACCDFC3}" presName="Name0" presStyleCnt="0">
        <dgm:presLayoutVars>
          <dgm:dir/>
          <dgm:resizeHandles val="exact"/>
        </dgm:presLayoutVars>
      </dgm:prSet>
      <dgm:spPr/>
    </dgm:pt>
    <dgm:pt modelId="{A9FF20C3-711B-4A40-9480-3EF159636D37}" type="pres">
      <dgm:prSet presAssocID="{52B59341-C241-48FF-8D09-E83B9E18971B}" presName="compNode" presStyleCnt="0"/>
      <dgm:spPr/>
    </dgm:pt>
    <dgm:pt modelId="{901AA05B-8C6A-46AE-9129-1ED043FBAA74}" type="pres">
      <dgm:prSet presAssocID="{52B59341-C241-48FF-8D09-E83B9E18971B}" presName="pict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6000" r="-16000"/>
          </a:stretch>
        </a:blipFill>
      </dgm:spPr>
    </dgm:pt>
    <dgm:pt modelId="{AFA1DCA7-B71D-4975-9E18-70977B6A924C}" type="pres">
      <dgm:prSet presAssocID="{52B59341-C241-48FF-8D09-E83B9E18971B}" presName="textRect" presStyleLbl="revTx" presStyleIdx="0" presStyleCnt="5">
        <dgm:presLayoutVars>
          <dgm:bulletEnabled val="1"/>
        </dgm:presLayoutVars>
      </dgm:prSet>
      <dgm:spPr/>
    </dgm:pt>
    <dgm:pt modelId="{B83E2A56-421B-452D-87DD-68B293C0D083}" type="pres">
      <dgm:prSet presAssocID="{14F72700-6DED-447E-AC03-D9522E91FD08}" presName="sibTrans" presStyleLbl="sibTrans2D1" presStyleIdx="0" presStyleCnt="0"/>
      <dgm:spPr/>
    </dgm:pt>
    <dgm:pt modelId="{A50ABDC7-911B-4FCB-AE35-059321C95F03}" type="pres">
      <dgm:prSet presAssocID="{512C8376-FB28-445A-A6BD-4501B521913B}" presName="compNode" presStyleCnt="0"/>
      <dgm:spPr/>
    </dgm:pt>
    <dgm:pt modelId="{8EAFCDC3-DCF5-4917-9672-AC954561F17C}" type="pres">
      <dgm:prSet presAssocID="{512C8376-FB28-445A-A6BD-4501B521913B}" presName="pict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5000" r="-5000"/>
          </a:stretch>
        </a:blipFill>
      </dgm:spPr>
    </dgm:pt>
    <dgm:pt modelId="{8F87FEAB-05F6-4755-9878-F55818234D83}" type="pres">
      <dgm:prSet presAssocID="{512C8376-FB28-445A-A6BD-4501B521913B}" presName="textRect" presStyleLbl="revTx" presStyleIdx="1" presStyleCnt="5">
        <dgm:presLayoutVars>
          <dgm:bulletEnabled val="1"/>
        </dgm:presLayoutVars>
      </dgm:prSet>
      <dgm:spPr/>
    </dgm:pt>
    <dgm:pt modelId="{8DFEE839-2ACA-4D25-93A2-595BE5517D3F}" type="pres">
      <dgm:prSet presAssocID="{0501836A-8C5C-4552-B0F0-F4AAB6BC7A22}" presName="sibTrans" presStyleLbl="sibTrans2D1" presStyleIdx="0" presStyleCnt="0"/>
      <dgm:spPr/>
    </dgm:pt>
    <dgm:pt modelId="{5722A3E7-E2FB-483B-B2FC-238AC42172EE}" type="pres">
      <dgm:prSet presAssocID="{F6D9B675-1C2A-4887-943C-E54786747773}" presName="compNode" presStyleCnt="0"/>
      <dgm:spPr/>
    </dgm:pt>
    <dgm:pt modelId="{2EB30E98-E0E9-4446-A339-2A3C438562D9}" type="pres">
      <dgm:prSet presAssocID="{F6D9B675-1C2A-4887-943C-E54786747773}" presName="pict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2000" r="-2000"/>
          </a:stretch>
        </a:blipFill>
      </dgm:spPr>
    </dgm:pt>
    <dgm:pt modelId="{2BE2013C-E82F-429D-8A79-EE69C9DDF3EE}" type="pres">
      <dgm:prSet presAssocID="{F6D9B675-1C2A-4887-943C-E54786747773}" presName="textRect" presStyleLbl="revTx" presStyleIdx="2" presStyleCnt="5">
        <dgm:presLayoutVars>
          <dgm:bulletEnabled val="1"/>
        </dgm:presLayoutVars>
      </dgm:prSet>
      <dgm:spPr/>
    </dgm:pt>
    <dgm:pt modelId="{A6B813DF-8627-450C-84BC-57BFB700FF3A}" type="pres">
      <dgm:prSet presAssocID="{AFA7071D-026E-4298-8776-049D86885FD6}" presName="sibTrans" presStyleLbl="sibTrans2D1" presStyleIdx="0" presStyleCnt="0"/>
      <dgm:spPr/>
    </dgm:pt>
    <dgm:pt modelId="{8973D1EB-974D-45D1-A738-16FBC2CCCA25}" type="pres">
      <dgm:prSet presAssocID="{EBF501E2-3BDF-49A5-967E-C489C283FCEC}" presName="compNode" presStyleCnt="0"/>
      <dgm:spPr/>
    </dgm:pt>
    <dgm:pt modelId="{FA794721-8FED-4DEC-BEDA-5E5F0AD42338}" type="pres">
      <dgm:prSet presAssocID="{EBF501E2-3BDF-49A5-967E-C489C283FCEC}" presName="pict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a:fillRect t="-79000" b="-79000"/>
          </a:stretch>
        </a:blipFill>
      </dgm:spPr>
    </dgm:pt>
    <dgm:pt modelId="{C7CB116B-1566-4821-A414-DAC1770DD90C}" type="pres">
      <dgm:prSet presAssocID="{EBF501E2-3BDF-49A5-967E-C489C283FCEC}" presName="textRect" presStyleLbl="revTx" presStyleIdx="3" presStyleCnt="5">
        <dgm:presLayoutVars>
          <dgm:bulletEnabled val="1"/>
        </dgm:presLayoutVars>
      </dgm:prSet>
      <dgm:spPr/>
    </dgm:pt>
    <dgm:pt modelId="{988A4AC9-A437-477D-A61C-3667638DD880}" type="pres">
      <dgm:prSet presAssocID="{13FC87AC-A56C-4023-A870-47954A1783ED}" presName="sibTrans" presStyleLbl="sibTrans2D1" presStyleIdx="0" presStyleCnt="0"/>
      <dgm:spPr/>
    </dgm:pt>
    <dgm:pt modelId="{AD741495-E4B9-4B53-8644-7E3AA0B406BC}" type="pres">
      <dgm:prSet presAssocID="{AEEFAF02-5D1B-4E01-9932-3D9B0DB27F1F}" presName="compNode" presStyleCnt="0"/>
      <dgm:spPr/>
    </dgm:pt>
    <dgm:pt modelId="{1C3D332E-BBDF-4539-8CBE-604F470B06B4}" type="pres">
      <dgm:prSet presAssocID="{AEEFAF02-5D1B-4E01-9932-3D9B0DB27F1F}" presName="pict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a:stretch>
            <a:fillRect t="-4000" b="-4000"/>
          </a:stretch>
        </a:blipFill>
      </dgm:spPr>
    </dgm:pt>
    <dgm:pt modelId="{B9076045-C42E-45CF-8353-3626D7570D48}" type="pres">
      <dgm:prSet presAssocID="{AEEFAF02-5D1B-4E01-9932-3D9B0DB27F1F}" presName="textRect" presStyleLbl="revTx" presStyleIdx="4" presStyleCnt="5">
        <dgm:presLayoutVars>
          <dgm:bulletEnabled val="1"/>
        </dgm:presLayoutVars>
      </dgm:prSet>
      <dgm:spPr/>
    </dgm:pt>
  </dgm:ptLst>
  <dgm:cxnLst>
    <dgm:cxn modelId="{5150C007-D6A4-4983-AE55-9E5AA389ECBD}" type="presOf" srcId="{52B59341-C241-48FF-8D09-E83B9E18971B}" destId="{AFA1DCA7-B71D-4975-9E18-70977B6A924C}" srcOrd="0" destOrd="0" presId="urn:microsoft.com/office/officeart/2005/8/layout/pList1"/>
    <dgm:cxn modelId="{0C02B429-9FDA-4B9D-B06B-A6D052CCB5E5}" srcId="{B273D114-A0EB-45CA-BFC4-0561CACCDFC3}" destId="{512C8376-FB28-445A-A6BD-4501B521913B}" srcOrd="1" destOrd="0" parTransId="{37373329-B1CA-4FD3-8C5B-4159907A4F90}" sibTransId="{0501836A-8C5C-4552-B0F0-F4AAB6BC7A22}"/>
    <dgm:cxn modelId="{D13E302E-3F6F-4A66-9191-23020E101567}" type="presOf" srcId="{AEEFAF02-5D1B-4E01-9932-3D9B0DB27F1F}" destId="{B9076045-C42E-45CF-8353-3626D7570D48}" srcOrd="0" destOrd="0" presId="urn:microsoft.com/office/officeart/2005/8/layout/pList1"/>
    <dgm:cxn modelId="{5361283C-AF76-4E49-8A60-D9F75F87583C}" srcId="{B273D114-A0EB-45CA-BFC4-0561CACCDFC3}" destId="{52B59341-C241-48FF-8D09-E83B9E18971B}" srcOrd="0" destOrd="0" parTransId="{92547AE1-2A48-435E-A426-94625E4B1B39}" sibTransId="{14F72700-6DED-447E-AC03-D9522E91FD08}"/>
    <dgm:cxn modelId="{7E427949-8614-45A7-93F8-D6446CB49A89}" type="presOf" srcId="{F6D9B675-1C2A-4887-943C-E54786747773}" destId="{2BE2013C-E82F-429D-8A79-EE69C9DDF3EE}" srcOrd="0" destOrd="0" presId="urn:microsoft.com/office/officeart/2005/8/layout/pList1"/>
    <dgm:cxn modelId="{E882D772-515A-48A4-A269-6A0A9BB59384}" srcId="{B273D114-A0EB-45CA-BFC4-0561CACCDFC3}" destId="{EBF501E2-3BDF-49A5-967E-C489C283FCEC}" srcOrd="3" destOrd="0" parTransId="{3C3F1613-D8CC-465F-9EA6-BFF8A7BA5159}" sibTransId="{13FC87AC-A56C-4023-A870-47954A1783ED}"/>
    <dgm:cxn modelId="{34C8ED59-EE1E-4069-92BC-49B2CCDEF799}" type="presOf" srcId="{0501836A-8C5C-4552-B0F0-F4AAB6BC7A22}" destId="{8DFEE839-2ACA-4D25-93A2-595BE5517D3F}" srcOrd="0" destOrd="0" presId="urn:microsoft.com/office/officeart/2005/8/layout/pList1"/>
    <dgm:cxn modelId="{CD64D391-D670-4059-B565-654ECDA2E45C}" srcId="{B273D114-A0EB-45CA-BFC4-0561CACCDFC3}" destId="{F6D9B675-1C2A-4887-943C-E54786747773}" srcOrd="2" destOrd="0" parTransId="{904067C1-BB78-4295-B083-A899175B99E1}" sibTransId="{AFA7071D-026E-4298-8776-049D86885FD6}"/>
    <dgm:cxn modelId="{E5176C97-CD5D-4F51-8078-27BF958AE524}" type="presOf" srcId="{13FC87AC-A56C-4023-A870-47954A1783ED}" destId="{988A4AC9-A437-477D-A61C-3667638DD880}" srcOrd="0" destOrd="0" presId="urn:microsoft.com/office/officeart/2005/8/layout/pList1"/>
    <dgm:cxn modelId="{45D602A7-14B8-40BE-ADC2-0AFD8FF98B32}" type="presOf" srcId="{B273D114-A0EB-45CA-BFC4-0561CACCDFC3}" destId="{CB935469-9F4C-49A2-98B9-88C3C941FED0}" srcOrd="0" destOrd="0" presId="urn:microsoft.com/office/officeart/2005/8/layout/pList1"/>
    <dgm:cxn modelId="{1CDC0EAB-2C3D-4EDE-A00B-97B7818ED8EB}" type="presOf" srcId="{14F72700-6DED-447E-AC03-D9522E91FD08}" destId="{B83E2A56-421B-452D-87DD-68B293C0D083}" srcOrd="0" destOrd="0" presId="urn:microsoft.com/office/officeart/2005/8/layout/pList1"/>
    <dgm:cxn modelId="{E9070FB3-5B2A-4260-A351-0F9089A94E55}" srcId="{B273D114-A0EB-45CA-BFC4-0561CACCDFC3}" destId="{AEEFAF02-5D1B-4E01-9932-3D9B0DB27F1F}" srcOrd="4" destOrd="0" parTransId="{AB0FEB76-3834-4AF5-A463-03BBD86B731F}" sibTransId="{5F875A75-AE84-4115-AD4E-8EB2D97D1943}"/>
    <dgm:cxn modelId="{C0379AD2-BA89-44A5-A535-8D748CE09362}" type="presOf" srcId="{512C8376-FB28-445A-A6BD-4501B521913B}" destId="{8F87FEAB-05F6-4755-9878-F55818234D83}" srcOrd="0" destOrd="0" presId="urn:microsoft.com/office/officeart/2005/8/layout/pList1"/>
    <dgm:cxn modelId="{FAA3BBD2-B9CD-41CD-ADF4-42DD54B54A6E}" type="presOf" srcId="{EBF501E2-3BDF-49A5-967E-C489C283FCEC}" destId="{C7CB116B-1566-4821-A414-DAC1770DD90C}" srcOrd="0" destOrd="0" presId="urn:microsoft.com/office/officeart/2005/8/layout/pList1"/>
    <dgm:cxn modelId="{015EBBDD-7AEA-4F8D-B6CB-19FC9E208867}" type="presOf" srcId="{AFA7071D-026E-4298-8776-049D86885FD6}" destId="{A6B813DF-8627-450C-84BC-57BFB700FF3A}" srcOrd="0" destOrd="0" presId="urn:microsoft.com/office/officeart/2005/8/layout/pList1"/>
    <dgm:cxn modelId="{D24FF474-5BBB-4472-92B1-0256A1501291}" type="presParOf" srcId="{CB935469-9F4C-49A2-98B9-88C3C941FED0}" destId="{A9FF20C3-711B-4A40-9480-3EF159636D37}" srcOrd="0" destOrd="0" presId="urn:microsoft.com/office/officeart/2005/8/layout/pList1"/>
    <dgm:cxn modelId="{D9941385-B0C6-4817-953D-6210818F1B32}" type="presParOf" srcId="{A9FF20C3-711B-4A40-9480-3EF159636D37}" destId="{901AA05B-8C6A-46AE-9129-1ED043FBAA74}" srcOrd="0" destOrd="0" presId="urn:microsoft.com/office/officeart/2005/8/layout/pList1"/>
    <dgm:cxn modelId="{1A0C0D59-C3AF-42D4-BEAD-630D1ABAE42A}" type="presParOf" srcId="{A9FF20C3-711B-4A40-9480-3EF159636D37}" destId="{AFA1DCA7-B71D-4975-9E18-70977B6A924C}" srcOrd="1" destOrd="0" presId="urn:microsoft.com/office/officeart/2005/8/layout/pList1"/>
    <dgm:cxn modelId="{739390BA-350D-4ADB-98F0-D77054D238FE}" type="presParOf" srcId="{CB935469-9F4C-49A2-98B9-88C3C941FED0}" destId="{B83E2A56-421B-452D-87DD-68B293C0D083}" srcOrd="1" destOrd="0" presId="urn:microsoft.com/office/officeart/2005/8/layout/pList1"/>
    <dgm:cxn modelId="{3F54A8C8-44D4-4BEC-BE11-AAC4C835EC51}" type="presParOf" srcId="{CB935469-9F4C-49A2-98B9-88C3C941FED0}" destId="{A50ABDC7-911B-4FCB-AE35-059321C95F03}" srcOrd="2" destOrd="0" presId="urn:microsoft.com/office/officeart/2005/8/layout/pList1"/>
    <dgm:cxn modelId="{CB230D72-D23A-4600-8A52-156F581679F3}" type="presParOf" srcId="{A50ABDC7-911B-4FCB-AE35-059321C95F03}" destId="{8EAFCDC3-DCF5-4917-9672-AC954561F17C}" srcOrd="0" destOrd="0" presId="urn:microsoft.com/office/officeart/2005/8/layout/pList1"/>
    <dgm:cxn modelId="{499A982B-1042-4E3D-B66A-A8BABEF42B76}" type="presParOf" srcId="{A50ABDC7-911B-4FCB-AE35-059321C95F03}" destId="{8F87FEAB-05F6-4755-9878-F55818234D83}" srcOrd="1" destOrd="0" presId="urn:microsoft.com/office/officeart/2005/8/layout/pList1"/>
    <dgm:cxn modelId="{E201F06C-3E91-47DF-A3C7-721728100230}" type="presParOf" srcId="{CB935469-9F4C-49A2-98B9-88C3C941FED0}" destId="{8DFEE839-2ACA-4D25-93A2-595BE5517D3F}" srcOrd="3" destOrd="0" presId="urn:microsoft.com/office/officeart/2005/8/layout/pList1"/>
    <dgm:cxn modelId="{D9EF4D6E-FFEC-4C78-92B4-43C1DB046816}" type="presParOf" srcId="{CB935469-9F4C-49A2-98B9-88C3C941FED0}" destId="{5722A3E7-E2FB-483B-B2FC-238AC42172EE}" srcOrd="4" destOrd="0" presId="urn:microsoft.com/office/officeart/2005/8/layout/pList1"/>
    <dgm:cxn modelId="{9A995DD6-EA1A-4471-8B0A-2EF215C30BA6}" type="presParOf" srcId="{5722A3E7-E2FB-483B-B2FC-238AC42172EE}" destId="{2EB30E98-E0E9-4446-A339-2A3C438562D9}" srcOrd="0" destOrd="0" presId="urn:microsoft.com/office/officeart/2005/8/layout/pList1"/>
    <dgm:cxn modelId="{BDE770F1-7E8E-45D7-9A52-53BFFE4BF822}" type="presParOf" srcId="{5722A3E7-E2FB-483B-B2FC-238AC42172EE}" destId="{2BE2013C-E82F-429D-8A79-EE69C9DDF3EE}" srcOrd="1" destOrd="0" presId="urn:microsoft.com/office/officeart/2005/8/layout/pList1"/>
    <dgm:cxn modelId="{547EC464-58BD-4F90-A01A-EA7ED359F6D1}" type="presParOf" srcId="{CB935469-9F4C-49A2-98B9-88C3C941FED0}" destId="{A6B813DF-8627-450C-84BC-57BFB700FF3A}" srcOrd="5" destOrd="0" presId="urn:microsoft.com/office/officeart/2005/8/layout/pList1"/>
    <dgm:cxn modelId="{2DC52B74-7D0D-466B-86C9-835D775522E0}" type="presParOf" srcId="{CB935469-9F4C-49A2-98B9-88C3C941FED0}" destId="{8973D1EB-974D-45D1-A738-16FBC2CCCA25}" srcOrd="6" destOrd="0" presId="urn:microsoft.com/office/officeart/2005/8/layout/pList1"/>
    <dgm:cxn modelId="{3308B1A7-3EBB-43FB-8F8C-DD237D4B3093}" type="presParOf" srcId="{8973D1EB-974D-45D1-A738-16FBC2CCCA25}" destId="{FA794721-8FED-4DEC-BEDA-5E5F0AD42338}" srcOrd="0" destOrd="0" presId="urn:microsoft.com/office/officeart/2005/8/layout/pList1"/>
    <dgm:cxn modelId="{3FDB7401-33B5-4334-B985-CF924BA167A6}" type="presParOf" srcId="{8973D1EB-974D-45D1-A738-16FBC2CCCA25}" destId="{C7CB116B-1566-4821-A414-DAC1770DD90C}" srcOrd="1" destOrd="0" presId="urn:microsoft.com/office/officeart/2005/8/layout/pList1"/>
    <dgm:cxn modelId="{E45D8ABD-F626-470E-BEFF-2519CB1EFD0E}" type="presParOf" srcId="{CB935469-9F4C-49A2-98B9-88C3C941FED0}" destId="{988A4AC9-A437-477D-A61C-3667638DD880}" srcOrd="7" destOrd="0" presId="urn:microsoft.com/office/officeart/2005/8/layout/pList1"/>
    <dgm:cxn modelId="{7003037F-90AC-4D77-A67A-FCB4C7BA57A2}" type="presParOf" srcId="{CB935469-9F4C-49A2-98B9-88C3C941FED0}" destId="{AD741495-E4B9-4B53-8644-7E3AA0B406BC}" srcOrd="8" destOrd="0" presId="urn:microsoft.com/office/officeart/2005/8/layout/pList1"/>
    <dgm:cxn modelId="{9A9DB07A-C95F-4DB9-8A40-657A576E8623}" type="presParOf" srcId="{AD741495-E4B9-4B53-8644-7E3AA0B406BC}" destId="{1C3D332E-BBDF-4539-8CBE-604F470B06B4}" srcOrd="0" destOrd="0" presId="urn:microsoft.com/office/officeart/2005/8/layout/pList1"/>
    <dgm:cxn modelId="{D86BE1BA-8AD6-41FA-8D18-8CE3014F5D4B}" type="presParOf" srcId="{AD741495-E4B9-4B53-8644-7E3AA0B406BC}" destId="{B9076045-C42E-45CF-8353-3626D7570D48}"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EBB7D-D5C7-497B-B2E3-35DD88FBC373}">
      <dsp:nvSpPr>
        <dsp:cNvPr id="0" name=""/>
        <dsp:cNvSpPr/>
      </dsp:nvSpPr>
      <dsp:spPr>
        <a:xfrm>
          <a:off x="821" y="179348"/>
          <a:ext cx="3327201" cy="3992641"/>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1155700">
            <a:lnSpc>
              <a:spcPct val="90000"/>
            </a:lnSpc>
            <a:spcBef>
              <a:spcPct val="0"/>
            </a:spcBef>
            <a:spcAft>
              <a:spcPct val="35000"/>
            </a:spcAft>
            <a:buNone/>
          </a:pPr>
          <a:r>
            <a:rPr lang="en-GB" sz="2600" kern="1200" dirty="0"/>
            <a:t>The impact of COVID 19 on the lived experience of children. </a:t>
          </a:r>
        </a:p>
      </dsp:txBody>
      <dsp:txXfrm>
        <a:off x="821" y="1776404"/>
        <a:ext cx="3327201" cy="2395585"/>
      </dsp:txXfrm>
    </dsp:sp>
    <dsp:sp modelId="{ADAD0500-4E71-4497-8D7A-130BAAE5A94B}">
      <dsp:nvSpPr>
        <dsp:cNvPr id="0" name=""/>
        <dsp:cNvSpPr/>
      </dsp:nvSpPr>
      <dsp:spPr>
        <a:xfrm>
          <a:off x="821" y="179348"/>
          <a:ext cx="3327201" cy="15970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GB" sz="6600" kern="1200"/>
            <a:t>1</a:t>
          </a:r>
        </a:p>
      </dsp:txBody>
      <dsp:txXfrm>
        <a:off x="821" y="179348"/>
        <a:ext cx="3327201" cy="1597056"/>
      </dsp:txXfrm>
    </dsp:sp>
    <dsp:sp modelId="{CFDE77B4-B3CD-46B0-9CCE-136110766F5C}">
      <dsp:nvSpPr>
        <dsp:cNvPr id="0" name=""/>
        <dsp:cNvSpPr/>
      </dsp:nvSpPr>
      <dsp:spPr>
        <a:xfrm>
          <a:off x="3594199" y="179348"/>
          <a:ext cx="3327201" cy="3992641"/>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1155700">
            <a:lnSpc>
              <a:spcPct val="90000"/>
            </a:lnSpc>
            <a:spcBef>
              <a:spcPct val="0"/>
            </a:spcBef>
            <a:spcAft>
              <a:spcPct val="35000"/>
            </a:spcAft>
            <a:buNone/>
          </a:pPr>
          <a:r>
            <a:rPr lang="en-GB" sz="2600" kern="1200"/>
            <a:t>People’s experience of Trauma.</a:t>
          </a:r>
        </a:p>
      </dsp:txBody>
      <dsp:txXfrm>
        <a:off x="3594199" y="1776404"/>
        <a:ext cx="3327201" cy="2395585"/>
      </dsp:txXfrm>
    </dsp:sp>
    <dsp:sp modelId="{28746DD9-0631-4955-8350-3B4890D94965}">
      <dsp:nvSpPr>
        <dsp:cNvPr id="0" name=""/>
        <dsp:cNvSpPr/>
      </dsp:nvSpPr>
      <dsp:spPr>
        <a:xfrm>
          <a:off x="3594199" y="179348"/>
          <a:ext cx="3327201" cy="15970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GB" sz="6600" kern="1200"/>
            <a:t>2</a:t>
          </a:r>
        </a:p>
      </dsp:txBody>
      <dsp:txXfrm>
        <a:off x="3594199" y="179348"/>
        <a:ext cx="3327201" cy="1597056"/>
      </dsp:txXfrm>
    </dsp:sp>
    <dsp:sp modelId="{D5AEAAE0-3A37-4BA3-9427-F32427C79AF9}">
      <dsp:nvSpPr>
        <dsp:cNvPr id="0" name=""/>
        <dsp:cNvSpPr/>
      </dsp:nvSpPr>
      <dsp:spPr>
        <a:xfrm>
          <a:off x="7187576" y="179348"/>
          <a:ext cx="3327201" cy="3992641"/>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1155700">
            <a:lnSpc>
              <a:spcPct val="90000"/>
            </a:lnSpc>
            <a:spcBef>
              <a:spcPct val="0"/>
            </a:spcBef>
            <a:spcAft>
              <a:spcPct val="35000"/>
            </a:spcAft>
            <a:buNone/>
          </a:pPr>
          <a:r>
            <a:rPr lang="en-GB" sz="2600" kern="1200" dirty="0"/>
            <a:t>How to support children with their transition back to nursery school. </a:t>
          </a:r>
        </a:p>
      </dsp:txBody>
      <dsp:txXfrm>
        <a:off x="7187576" y="1776404"/>
        <a:ext cx="3327201" cy="2395585"/>
      </dsp:txXfrm>
    </dsp:sp>
    <dsp:sp modelId="{DC86E2EB-F040-4353-AE56-9799BDD730F9}">
      <dsp:nvSpPr>
        <dsp:cNvPr id="0" name=""/>
        <dsp:cNvSpPr/>
      </dsp:nvSpPr>
      <dsp:spPr>
        <a:xfrm>
          <a:off x="7187576" y="179348"/>
          <a:ext cx="3327201" cy="15970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GB" sz="6600" kern="1200"/>
            <a:t>3</a:t>
          </a:r>
        </a:p>
      </dsp:txBody>
      <dsp:txXfrm>
        <a:off x="7187576" y="179348"/>
        <a:ext cx="3327201" cy="15970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70B04-E202-4F58-91E7-7728E1C2D8DD}">
      <dsp:nvSpPr>
        <dsp:cNvPr id="0" name=""/>
        <dsp:cNvSpPr/>
      </dsp:nvSpPr>
      <dsp:spPr>
        <a:xfrm>
          <a:off x="0" y="32382"/>
          <a:ext cx="10515600" cy="98338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Loss of connection</a:t>
          </a:r>
        </a:p>
      </dsp:txBody>
      <dsp:txXfrm>
        <a:off x="48005" y="80387"/>
        <a:ext cx="10419590" cy="887374"/>
      </dsp:txXfrm>
    </dsp:sp>
    <dsp:sp modelId="{D5760906-69CB-4B5F-A2C3-1BE01E213EA2}">
      <dsp:nvSpPr>
        <dsp:cNvPr id="0" name=""/>
        <dsp:cNvSpPr/>
      </dsp:nvSpPr>
      <dsp:spPr>
        <a:xfrm>
          <a:off x="0" y="1133847"/>
          <a:ext cx="10515600" cy="98338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Loss of structure and routine</a:t>
          </a:r>
        </a:p>
      </dsp:txBody>
      <dsp:txXfrm>
        <a:off x="48005" y="1181852"/>
        <a:ext cx="10419590" cy="887374"/>
      </dsp:txXfrm>
    </dsp:sp>
    <dsp:sp modelId="{09EA107B-40B4-4523-91C5-63ABE8B7DBC9}">
      <dsp:nvSpPr>
        <dsp:cNvPr id="0" name=""/>
        <dsp:cNvSpPr/>
      </dsp:nvSpPr>
      <dsp:spPr>
        <a:xfrm>
          <a:off x="0" y="2235312"/>
          <a:ext cx="10515600" cy="98338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Loss of opportunity </a:t>
          </a:r>
        </a:p>
      </dsp:txBody>
      <dsp:txXfrm>
        <a:off x="48005" y="2283317"/>
        <a:ext cx="10419590" cy="887374"/>
      </dsp:txXfrm>
    </dsp:sp>
    <dsp:sp modelId="{F7108E18-0B23-470D-92C2-487751E9E33E}">
      <dsp:nvSpPr>
        <dsp:cNvPr id="0" name=""/>
        <dsp:cNvSpPr/>
      </dsp:nvSpPr>
      <dsp:spPr>
        <a:xfrm>
          <a:off x="0" y="3336777"/>
          <a:ext cx="10515600" cy="98338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Loss of freedom</a:t>
          </a:r>
        </a:p>
      </dsp:txBody>
      <dsp:txXfrm>
        <a:off x="48005" y="3384782"/>
        <a:ext cx="10419590" cy="8873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9BB7E-D44E-4037-9367-AE7F10AA00C2}">
      <dsp:nvSpPr>
        <dsp:cNvPr id="0" name=""/>
        <dsp:cNvSpPr/>
      </dsp:nvSpPr>
      <dsp:spPr>
        <a:xfrm>
          <a:off x="320358" y="0"/>
          <a:ext cx="4351338" cy="435133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2F3449-B521-450D-92B1-6A1E6579593E}">
      <dsp:nvSpPr>
        <dsp:cNvPr id="0" name=""/>
        <dsp:cNvSpPr/>
      </dsp:nvSpPr>
      <dsp:spPr>
        <a:xfrm>
          <a:off x="828508" y="413377"/>
          <a:ext cx="1697021" cy="16970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Loss of connection</a:t>
          </a:r>
        </a:p>
      </dsp:txBody>
      <dsp:txXfrm>
        <a:off x="911350" y="496219"/>
        <a:ext cx="1531337" cy="1531337"/>
      </dsp:txXfrm>
    </dsp:sp>
    <dsp:sp modelId="{13EC2DC5-D2F4-471D-9CFC-028E18B958D7}">
      <dsp:nvSpPr>
        <dsp:cNvPr id="0" name=""/>
        <dsp:cNvSpPr/>
      </dsp:nvSpPr>
      <dsp:spPr>
        <a:xfrm>
          <a:off x="2656070" y="413377"/>
          <a:ext cx="1697021" cy="1697021"/>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Loss of structure and routine</a:t>
          </a:r>
        </a:p>
      </dsp:txBody>
      <dsp:txXfrm>
        <a:off x="2738912" y="496219"/>
        <a:ext cx="1531337" cy="1531337"/>
      </dsp:txXfrm>
    </dsp:sp>
    <dsp:sp modelId="{6CA30B14-6674-433B-9A8D-24BE165770DE}">
      <dsp:nvSpPr>
        <dsp:cNvPr id="0" name=""/>
        <dsp:cNvSpPr/>
      </dsp:nvSpPr>
      <dsp:spPr>
        <a:xfrm>
          <a:off x="828508" y="2240939"/>
          <a:ext cx="1697021" cy="1697021"/>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Loss of opportunity </a:t>
          </a:r>
        </a:p>
      </dsp:txBody>
      <dsp:txXfrm>
        <a:off x="911350" y="2323781"/>
        <a:ext cx="1531337" cy="1531337"/>
      </dsp:txXfrm>
    </dsp:sp>
    <dsp:sp modelId="{FF749053-E45D-4497-B051-50C4EDC3F2F7}">
      <dsp:nvSpPr>
        <dsp:cNvPr id="0" name=""/>
        <dsp:cNvSpPr/>
      </dsp:nvSpPr>
      <dsp:spPr>
        <a:xfrm>
          <a:off x="2656070" y="2240939"/>
          <a:ext cx="1697021" cy="1697021"/>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Loss of freedom</a:t>
          </a:r>
        </a:p>
      </dsp:txBody>
      <dsp:txXfrm>
        <a:off x="2738912" y="2323781"/>
        <a:ext cx="1531337" cy="15313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1A9F44-A223-4A06-976F-D65AD06689D0}">
      <dsp:nvSpPr>
        <dsp:cNvPr id="0" name=""/>
        <dsp:cNvSpPr/>
      </dsp:nvSpPr>
      <dsp:spPr>
        <a:xfrm>
          <a:off x="0" y="0"/>
          <a:ext cx="5181600" cy="40082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endParaRPr lang="en-GB" sz="5500" kern="1200" dirty="0"/>
        </a:p>
      </dsp:txBody>
      <dsp:txXfrm>
        <a:off x="0" y="0"/>
        <a:ext cx="5181600" cy="1202474"/>
      </dsp:txXfrm>
    </dsp:sp>
    <dsp:sp modelId="{0EB5D62B-296A-4015-B98E-61E28E52A9CC}">
      <dsp:nvSpPr>
        <dsp:cNvPr id="0" name=""/>
        <dsp:cNvSpPr/>
      </dsp:nvSpPr>
      <dsp:spPr>
        <a:xfrm>
          <a:off x="493122" y="321872"/>
          <a:ext cx="4145280" cy="7874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marL="0" lvl="0" indent="0" algn="ctr" defTabSz="1822450">
            <a:lnSpc>
              <a:spcPct val="90000"/>
            </a:lnSpc>
            <a:spcBef>
              <a:spcPct val="0"/>
            </a:spcBef>
            <a:spcAft>
              <a:spcPct val="35000"/>
            </a:spcAft>
            <a:buNone/>
          </a:pPr>
          <a:r>
            <a:rPr lang="en-GB" sz="4100" kern="1200" dirty="0"/>
            <a:t>Anxiety</a:t>
          </a:r>
        </a:p>
      </dsp:txBody>
      <dsp:txXfrm>
        <a:off x="516186" y="344936"/>
        <a:ext cx="4099152" cy="741332"/>
      </dsp:txXfrm>
    </dsp:sp>
    <dsp:sp modelId="{CDB7A97E-96C2-4064-9128-5119E4DC308A}">
      <dsp:nvSpPr>
        <dsp:cNvPr id="0" name=""/>
        <dsp:cNvSpPr/>
      </dsp:nvSpPr>
      <dsp:spPr>
        <a:xfrm>
          <a:off x="841450" y="1613500"/>
          <a:ext cx="4145280" cy="7874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marL="0" lvl="0" indent="0" algn="ctr" defTabSz="1822450">
            <a:lnSpc>
              <a:spcPct val="90000"/>
            </a:lnSpc>
            <a:spcBef>
              <a:spcPct val="0"/>
            </a:spcBef>
            <a:spcAft>
              <a:spcPct val="35000"/>
            </a:spcAft>
            <a:buNone/>
          </a:pPr>
          <a:r>
            <a:rPr lang="en-GB" sz="4100" kern="1200" dirty="0"/>
            <a:t>Bereavement</a:t>
          </a:r>
        </a:p>
      </dsp:txBody>
      <dsp:txXfrm>
        <a:off x="864514" y="1636564"/>
        <a:ext cx="4099152" cy="741332"/>
      </dsp:txXfrm>
    </dsp:sp>
    <dsp:sp modelId="{DD55AC01-51D5-45F0-A020-C6398CC5102C}">
      <dsp:nvSpPr>
        <dsp:cNvPr id="0" name=""/>
        <dsp:cNvSpPr/>
      </dsp:nvSpPr>
      <dsp:spPr>
        <a:xfrm>
          <a:off x="590536" y="2926377"/>
          <a:ext cx="4145280" cy="7874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40" tIns="78105" rIns="104140" bIns="78105" numCol="1" spcCol="1270" anchor="ctr" anchorCtr="0">
          <a:noAutofit/>
        </a:bodyPr>
        <a:lstStyle/>
        <a:p>
          <a:pPr marL="0" lvl="0" indent="0" algn="ctr" defTabSz="1822450">
            <a:lnSpc>
              <a:spcPct val="90000"/>
            </a:lnSpc>
            <a:spcBef>
              <a:spcPct val="0"/>
            </a:spcBef>
            <a:spcAft>
              <a:spcPct val="35000"/>
            </a:spcAft>
            <a:buNone/>
          </a:pPr>
          <a:r>
            <a:rPr lang="en-GB" sz="4100" kern="1200" dirty="0"/>
            <a:t>Attachment </a:t>
          </a:r>
        </a:p>
      </dsp:txBody>
      <dsp:txXfrm>
        <a:off x="613600" y="2949441"/>
        <a:ext cx="4099152" cy="7413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E0B1F-C20B-41B7-8EEA-63ADF7F5A3B9}">
      <dsp:nvSpPr>
        <dsp:cNvPr id="0" name=""/>
        <dsp:cNvSpPr/>
      </dsp:nvSpPr>
      <dsp:spPr>
        <a:xfrm>
          <a:off x="417462" y="2331"/>
          <a:ext cx="4346674" cy="434667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35000"/>
            </a:spcAft>
            <a:buNone/>
          </a:pPr>
          <a:r>
            <a:rPr lang="en-GB" sz="2300" kern="1200"/>
            <a:t>During a crisis, people may experience:</a:t>
          </a:r>
        </a:p>
        <a:p>
          <a:pPr marL="171450" lvl="1" indent="-171450" algn="l" defTabSz="800100">
            <a:lnSpc>
              <a:spcPct val="90000"/>
            </a:lnSpc>
            <a:spcBef>
              <a:spcPct val="0"/>
            </a:spcBef>
            <a:spcAft>
              <a:spcPct val="15000"/>
            </a:spcAft>
            <a:buChar char="•"/>
          </a:pPr>
          <a:r>
            <a:rPr lang="en-GB" sz="1800" kern="1200"/>
            <a:t>Flashbacks and intrusive memories</a:t>
          </a:r>
        </a:p>
        <a:p>
          <a:pPr marL="171450" lvl="1" indent="-171450" algn="l" defTabSz="800100">
            <a:lnSpc>
              <a:spcPct val="90000"/>
            </a:lnSpc>
            <a:spcBef>
              <a:spcPct val="0"/>
            </a:spcBef>
            <a:spcAft>
              <a:spcPct val="15000"/>
            </a:spcAft>
            <a:buChar char="•"/>
          </a:pPr>
          <a:r>
            <a:rPr lang="en-GB" sz="1800" kern="1200"/>
            <a:t>Vivid dreams</a:t>
          </a:r>
        </a:p>
        <a:p>
          <a:pPr marL="171450" lvl="1" indent="-171450" algn="l" defTabSz="800100">
            <a:lnSpc>
              <a:spcPct val="90000"/>
            </a:lnSpc>
            <a:spcBef>
              <a:spcPct val="0"/>
            </a:spcBef>
            <a:spcAft>
              <a:spcPct val="15000"/>
            </a:spcAft>
            <a:buChar char="•"/>
          </a:pPr>
          <a:r>
            <a:rPr lang="en-GB" sz="1800" kern="1200"/>
            <a:t>Headaches</a:t>
          </a:r>
        </a:p>
        <a:p>
          <a:pPr marL="171450" lvl="1" indent="-171450" algn="l" defTabSz="800100">
            <a:lnSpc>
              <a:spcPct val="90000"/>
            </a:lnSpc>
            <a:spcBef>
              <a:spcPct val="0"/>
            </a:spcBef>
            <a:spcAft>
              <a:spcPct val="15000"/>
            </a:spcAft>
            <a:buChar char="•"/>
          </a:pPr>
          <a:r>
            <a:rPr lang="en-GB" sz="1800" kern="1200"/>
            <a:t>Difficulty concentrating</a:t>
          </a:r>
        </a:p>
        <a:p>
          <a:pPr marL="171450" lvl="1" indent="-171450" algn="l" defTabSz="800100">
            <a:lnSpc>
              <a:spcPct val="90000"/>
            </a:lnSpc>
            <a:spcBef>
              <a:spcPct val="0"/>
            </a:spcBef>
            <a:spcAft>
              <a:spcPct val="15000"/>
            </a:spcAft>
            <a:buChar char="•"/>
          </a:pPr>
          <a:r>
            <a:rPr lang="en-GB" sz="1800" kern="1200"/>
            <a:t>Feeling guilty typically ‘it was my fault’</a:t>
          </a:r>
        </a:p>
        <a:p>
          <a:pPr marL="171450" lvl="1" indent="-171450" algn="l" defTabSz="800100">
            <a:lnSpc>
              <a:spcPct val="90000"/>
            </a:lnSpc>
            <a:spcBef>
              <a:spcPct val="0"/>
            </a:spcBef>
            <a:spcAft>
              <a:spcPct val="15000"/>
            </a:spcAft>
            <a:buChar char="•"/>
          </a:pPr>
          <a:r>
            <a:rPr lang="en-GB" sz="1800" kern="1200"/>
            <a:t>Feeling detached from others</a:t>
          </a:r>
        </a:p>
      </dsp:txBody>
      <dsp:txXfrm>
        <a:off x="1054018" y="638887"/>
        <a:ext cx="3073562" cy="30735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B56EF-0579-434D-A69F-7323C394B166}">
      <dsp:nvSpPr>
        <dsp:cNvPr id="0" name=""/>
        <dsp:cNvSpPr/>
      </dsp:nvSpPr>
      <dsp:spPr>
        <a:xfrm>
          <a:off x="7624523" y="3737754"/>
          <a:ext cx="2305868" cy="138352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More extremes of emotion, e.g. crying for longer or more easily</a:t>
          </a:r>
        </a:p>
      </dsp:txBody>
      <dsp:txXfrm>
        <a:off x="7624523" y="3737754"/>
        <a:ext cx="2305868" cy="1383520"/>
      </dsp:txXfrm>
    </dsp:sp>
    <dsp:sp modelId="{B33D1E4A-0B35-4C95-965E-BD8DDB828674}">
      <dsp:nvSpPr>
        <dsp:cNvPr id="0" name=""/>
        <dsp:cNvSpPr/>
      </dsp:nvSpPr>
      <dsp:spPr>
        <a:xfrm>
          <a:off x="2608037" y="1916"/>
          <a:ext cx="2305868" cy="1383520"/>
        </a:xfrm>
        <a:prstGeom prst="rect">
          <a:avLst/>
        </a:prstGeom>
        <a:gradFill rotWithShape="0">
          <a:gsLst>
            <a:gs pos="0">
              <a:schemeClr val="accent5">
                <a:hueOff val="-750949"/>
                <a:satOff val="-1935"/>
                <a:lumOff val="-1307"/>
                <a:alphaOff val="0"/>
                <a:lumMod val="110000"/>
                <a:satMod val="105000"/>
                <a:tint val="67000"/>
              </a:schemeClr>
            </a:gs>
            <a:gs pos="50000">
              <a:schemeClr val="accent5">
                <a:hueOff val="-750949"/>
                <a:satOff val="-1935"/>
                <a:lumOff val="-1307"/>
                <a:alphaOff val="0"/>
                <a:lumMod val="105000"/>
                <a:satMod val="103000"/>
                <a:tint val="73000"/>
              </a:schemeClr>
            </a:gs>
            <a:gs pos="100000">
              <a:schemeClr val="accent5">
                <a:hueOff val="-750949"/>
                <a:satOff val="-1935"/>
                <a:lumOff val="-130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Unusually quiet responses</a:t>
          </a:r>
        </a:p>
      </dsp:txBody>
      <dsp:txXfrm>
        <a:off x="2608037" y="1916"/>
        <a:ext cx="2305868" cy="1383520"/>
      </dsp:txXfrm>
    </dsp:sp>
    <dsp:sp modelId="{7B8782AC-7A39-49C6-B6D3-F3008B9EBE64}">
      <dsp:nvSpPr>
        <dsp:cNvPr id="0" name=""/>
        <dsp:cNvSpPr/>
      </dsp:nvSpPr>
      <dsp:spPr>
        <a:xfrm>
          <a:off x="5144492" y="1916"/>
          <a:ext cx="2305868" cy="1383520"/>
        </a:xfrm>
        <a:prstGeom prst="rect">
          <a:avLst/>
        </a:prstGeom>
        <a:gradFill rotWithShape="0">
          <a:gsLst>
            <a:gs pos="0">
              <a:schemeClr val="accent5">
                <a:hueOff val="-1501898"/>
                <a:satOff val="-3871"/>
                <a:lumOff val="-2614"/>
                <a:alphaOff val="0"/>
                <a:lumMod val="110000"/>
                <a:satMod val="105000"/>
                <a:tint val="67000"/>
              </a:schemeClr>
            </a:gs>
            <a:gs pos="50000">
              <a:schemeClr val="accent5">
                <a:hueOff val="-1501898"/>
                <a:satOff val="-3871"/>
                <a:lumOff val="-2614"/>
                <a:alphaOff val="0"/>
                <a:lumMod val="105000"/>
                <a:satMod val="103000"/>
                <a:tint val="73000"/>
              </a:schemeClr>
            </a:gs>
            <a:gs pos="100000">
              <a:schemeClr val="accent5">
                <a:hueOff val="-1501898"/>
                <a:satOff val="-3871"/>
                <a:lumOff val="-26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Unusually aggressive responses</a:t>
          </a:r>
        </a:p>
      </dsp:txBody>
      <dsp:txXfrm>
        <a:off x="5144492" y="1916"/>
        <a:ext cx="2305868" cy="1383520"/>
      </dsp:txXfrm>
    </dsp:sp>
    <dsp:sp modelId="{ADF9AF1C-457D-4707-A5AF-9A09AACC5842}">
      <dsp:nvSpPr>
        <dsp:cNvPr id="0" name=""/>
        <dsp:cNvSpPr/>
      </dsp:nvSpPr>
      <dsp:spPr>
        <a:xfrm>
          <a:off x="7680948" y="1916"/>
          <a:ext cx="2305868" cy="1383520"/>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Regression – e.g. toileting accidents, wanting to be fed by parent, wanting to play with toys that are ‘too </a:t>
          </a:r>
          <a:r>
            <a:rPr lang="en-GB" sz="1600" kern="1200" dirty="0" err="1"/>
            <a:t>young’</a:t>
          </a:r>
          <a:endParaRPr lang="en-GB" sz="1600" kern="1200" dirty="0"/>
        </a:p>
      </dsp:txBody>
      <dsp:txXfrm>
        <a:off x="7680948" y="1916"/>
        <a:ext cx="2305868" cy="1383520"/>
      </dsp:txXfrm>
    </dsp:sp>
    <dsp:sp modelId="{1EA3A9F2-2951-4E61-855B-DD6DA80A41D4}">
      <dsp:nvSpPr>
        <dsp:cNvPr id="0" name=""/>
        <dsp:cNvSpPr/>
      </dsp:nvSpPr>
      <dsp:spPr>
        <a:xfrm>
          <a:off x="164601" y="1604416"/>
          <a:ext cx="2305868" cy="1889225"/>
        </a:xfrm>
        <a:prstGeom prst="rect">
          <a:avLst/>
        </a:prstGeom>
        <a:gradFill rotWithShape="0">
          <a:gsLst>
            <a:gs pos="0">
              <a:schemeClr val="accent5">
                <a:hueOff val="-3003797"/>
                <a:satOff val="-7742"/>
                <a:lumOff val="-5229"/>
                <a:alphaOff val="0"/>
                <a:lumMod val="110000"/>
                <a:satMod val="105000"/>
                <a:tint val="67000"/>
              </a:schemeClr>
            </a:gs>
            <a:gs pos="50000">
              <a:schemeClr val="accent5">
                <a:hueOff val="-3003797"/>
                <a:satOff val="-7742"/>
                <a:lumOff val="-5229"/>
                <a:alphaOff val="0"/>
                <a:lumMod val="105000"/>
                <a:satMod val="103000"/>
                <a:tint val="73000"/>
              </a:schemeClr>
            </a:gs>
            <a:gs pos="100000">
              <a:schemeClr val="accent5">
                <a:hueOff val="-3003797"/>
                <a:satOff val="-7742"/>
                <a:lumOff val="-522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Separation anxiety  - becoming distressed when they are dropped off at the setting and/or worrying about if/when their parent will come back for them</a:t>
          </a:r>
        </a:p>
      </dsp:txBody>
      <dsp:txXfrm>
        <a:off x="164601" y="1604416"/>
        <a:ext cx="2305868" cy="1889225"/>
      </dsp:txXfrm>
    </dsp:sp>
    <dsp:sp modelId="{C015C880-0AFB-4A48-BAE3-5E648C6D9151}">
      <dsp:nvSpPr>
        <dsp:cNvPr id="0" name=""/>
        <dsp:cNvSpPr/>
      </dsp:nvSpPr>
      <dsp:spPr>
        <a:xfrm>
          <a:off x="2608037" y="1868877"/>
          <a:ext cx="2305868" cy="1383520"/>
        </a:xfrm>
        <a:prstGeom prst="rect">
          <a:avLst/>
        </a:prstGeom>
        <a:gradFill rotWithShape="0">
          <a:gsLst>
            <a:gs pos="0">
              <a:schemeClr val="accent5">
                <a:hueOff val="-3754746"/>
                <a:satOff val="-9677"/>
                <a:lumOff val="-6536"/>
                <a:alphaOff val="0"/>
                <a:lumMod val="110000"/>
                <a:satMod val="105000"/>
                <a:tint val="67000"/>
              </a:schemeClr>
            </a:gs>
            <a:gs pos="50000">
              <a:schemeClr val="accent5">
                <a:hueOff val="-3754746"/>
                <a:satOff val="-9677"/>
                <a:lumOff val="-6536"/>
                <a:alphaOff val="0"/>
                <a:lumMod val="105000"/>
                <a:satMod val="103000"/>
                <a:tint val="73000"/>
              </a:schemeClr>
            </a:gs>
            <a:gs pos="100000">
              <a:schemeClr val="accent5">
                <a:hueOff val="-3754746"/>
                <a:satOff val="-9677"/>
                <a:lumOff val="-653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Loss of interest in activities that they have previously enjoyed</a:t>
          </a:r>
        </a:p>
      </dsp:txBody>
      <dsp:txXfrm>
        <a:off x="2608037" y="1868877"/>
        <a:ext cx="2305868" cy="1383520"/>
      </dsp:txXfrm>
    </dsp:sp>
    <dsp:sp modelId="{D47C347F-D74D-4530-98AD-A69A43F9997A}">
      <dsp:nvSpPr>
        <dsp:cNvPr id="0" name=""/>
        <dsp:cNvSpPr/>
      </dsp:nvSpPr>
      <dsp:spPr>
        <a:xfrm>
          <a:off x="5144492" y="1868877"/>
          <a:ext cx="2305868" cy="1383520"/>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Playing repetitively with a favourite toy </a:t>
          </a:r>
        </a:p>
      </dsp:txBody>
      <dsp:txXfrm>
        <a:off x="5144492" y="1868877"/>
        <a:ext cx="2305868" cy="1383520"/>
      </dsp:txXfrm>
    </dsp:sp>
    <dsp:sp modelId="{0C85BC2C-7328-4C15-B60E-2EF2A93BD16C}">
      <dsp:nvSpPr>
        <dsp:cNvPr id="0" name=""/>
        <dsp:cNvSpPr/>
      </dsp:nvSpPr>
      <dsp:spPr>
        <a:xfrm>
          <a:off x="7680948" y="1868877"/>
          <a:ext cx="2305868" cy="1383520"/>
        </a:xfrm>
        <a:prstGeom prst="rect">
          <a:avLst/>
        </a:prstGeom>
        <a:gradFill rotWithShape="0">
          <a:gsLst>
            <a:gs pos="0">
              <a:schemeClr val="accent5">
                <a:hueOff val="-5256644"/>
                <a:satOff val="-13548"/>
                <a:lumOff val="-9151"/>
                <a:alphaOff val="0"/>
                <a:lumMod val="110000"/>
                <a:satMod val="105000"/>
                <a:tint val="67000"/>
              </a:schemeClr>
            </a:gs>
            <a:gs pos="50000">
              <a:schemeClr val="accent5">
                <a:hueOff val="-5256644"/>
                <a:satOff val="-13548"/>
                <a:lumOff val="-9151"/>
                <a:alphaOff val="0"/>
                <a:lumMod val="105000"/>
                <a:satMod val="103000"/>
                <a:tint val="73000"/>
              </a:schemeClr>
            </a:gs>
            <a:gs pos="100000">
              <a:schemeClr val="accent5">
                <a:hueOff val="-5256644"/>
                <a:satOff val="-13548"/>
                <a:lumOff val="-91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Acting out a traumatic event during a role play activity</a:t>
          </a:r>
        </a:p>
      </dsp:txBody>
      <dsp:txXfrm>
        <a:off x="7680948" y="1868877"/>
        <a:ext cx="2305868" cy="1383520"/>
      </dsp:txXfrm>
    </dsp:sp>
    <dsp:sp modelId="{AE14C006-2FFE-46D8-B8BF-CCF0CE51C51D}">
      <dsp:nvSpPr>
        <dsp:cNvPr id="0" name=""/>
        <dsp:cNvSpPr/>
      </dsp:nvSpPr>
      <dsp:spPr>
        <a:xfrm>
          <a:off x="2608037" y="3735837"/>
          <a:ext cx="2305868" cy="1383520"/>
        </a:xfrm>
        <a:prstGeom prst="rect">
          <a:avLst/>
        </a:prstGeom>
        <a:gradFill rotWithShape="0">
          <a:gsLst>
            <a:gs pos="0">
              <a:schemeClr val="accent5">
                <a:hueOff val="-6007594"/>
                <a:satOff val="-15484"/>
                <a:lumOff val="-10458"/>
                <a:alphaOff val="0"/>
                <a:lumMod val="110000"/>
                <a:satMod val="105000"/>
                <a:tint val="67000"/>
              </a:schemeClr>
            </a:gs>
            <a:gs pos="50000">
              <a:schemeClr val="accent5">
                <a:hueOff val="-6007594"/>
                <a:satOff val="-15484"/>
                <a:lumOff val="-10458"/>
                <a:alphaOff val="0"/>
                <a:lumMod val="105000"/>
                <a:satMod val="103000"/>
                <a:tint val="73000"/>
              </a:schemeClr>
            </a:gs>
            <a:gs pos="100000">
              <a:schemeClr val="accent5">
                <a:hueOff val="-6007594"/>
                <a:satOff val="-15484"/>
                <a:lumOff val="-1045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Disturbed sleep</a:t>
          </a:r>
        </a:p>
      </dsp:txBody>
      <dsp:txXfrm>
        <a:off x="2608037" y="3735837"/>
        <a:ext cx="2305868" cy="1383520"/>
      </dsp:txXfrm>
    </dsp:sp>
    <dsp:sp modelId="{66A0B3C5-2CEA-44D6-8085-265297261674}">
      <dsp:nvSpPr>
        <dsp:cNvPr id="0" name=""/>
        <dsp:cNvSpPr/>
      </dsp:nvSpPr>
      <dsp:spPr>
        <a:xfrm>
          <a:off x="5144492" y="3735837"/>
          <a:ext cx="2305868" cy="138352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Deliberately hurting themselves</a:t>
          </a:r>
        </a:p>
      </dsp:txBody>
      <dsp:txXfrm>
        <a:off x="5144492" y="3735837"/>
        <a:ext cx="2305868" cy="13835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AA05B-8C6A-46AE-9129-1ED043FBAA74}">
      <dsp:nvSpPr>
        <dsp:cNvPr id="0" name=""/>
        <dsp:cNvSpPr/>
      </dsp:nvSpPr>
      <dsp:spPr>
        <a:xfrm>
          <a:off x="1037513" y="1739"/>
          <a:ext cx="1958494" cy="1349402"/>
        </a:xfrm>
        <a:prstGeom prst="round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A1DCA7-B71D-4975-9E18-70977B6A924C}">
      <dsp:nvSpPr>
        <dsp:cNvPr id="0" name=""/>
        <dsp:cNvSpPr/>
      </dsp:nvSpPr>
      <dsp:spPr>
        <a:xfrm>
          <a:off x="1037513" y="1351142"/>
          <a:ext cx="1958494" cy="726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a:t>Safety</a:t>
          </a:r>
        </a:p>
      </dsp:txBody>
      <dsp:txXfrm>
        <a:off x="1037513" y="1351142"/>
        <a:ext cx="1958494" cy="726601"/>
      </dsp:txXfrm>
    </dsp:sp>
    <dsp:sp modelId="{8EAFCDC3-DCF5-4917-9672-AC954561F17C}">
      <dsp:nvSpPr>
        <dsp:cNvPr id="0" name=""/>
        <dsp:cNvSpPr/>
      </dsp:nvSpPr>
      <dsp:spPr>
        <a:xfrm>
          <a:off x="3191940" y="1739"/>
          <a:ext cx="1958494" cy="1349402"/>
        </a:xfrm>
        <a:prstGeom prst="round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87FEAB-05F6-4755-9878-F55818234D83}">
      <dsp:nvSpPr>
        <dsp:cNvPr id="0" name=""/>
        <dsp:cNvSpPr/>
      </dsp:nvSpPr>
      <dsp:spPr>
        <a:xfrm>
          <a:off x="3191940" y="1351142"/>
          <a:ext cx="1958494" cy="726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a:latin typeface="Calibri Light" panose="020F0302020204030204"/>
            </a:rPr>
            <a:t>Calm</a:t>
          </a:r>
          <a:endParaRPr lang="en-GB" sz="2100" kern="1200"/>
        </a:p>
      </dsp:txBody>
      <dsp:txXfrm>
        <a:off x="3191940" y="1351142"/>
        <a:ext cx="1958494" cy="726601"/>
      </dsp:txXfrm>
    </dsp:sp>
    <dsp:sp modelId="{2EB30E98-E0E9-4446-A339-2A3C438562D9}">
      <dsp:nvSpPr>
        <dsp:cNvPr id="0" name=""/>
        <dsp:cNvSpPr/>
      </dsp:nvSpPr>
      <dsp:spPr>
        <a:xfrm>
          <a:off x="5346367" y="1739"/>
          <a:ext cx="1958494" cy="1349402"/>
        </a:xfrm>
        <a:prstGeom prst="roundRect">
          <a:avLst/>
        </a:prstGeom>
        <a:blipFill>
          <a:blip xmlns:r="http://schemas.openxmlformats.org/officeDocument/2006/relationships"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2013C-E82F-429D-8A79-EE69C9DDF3EE}">
      <dsp:nvSpPr>
        <dsp:cNvPr id="0" name=""/>
        <dsp:cNvSpPr/>
      </dsp:nvSpPr>
      <dsp:spPr>
        <a:xfrm>
          <a:off x="5346367" y="1351142"/>
          <a:ext cx="1958494" cy="726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a:t>Connectedness</a:t>
          </a:r>
        </a:p>
      </dsp:txBody>
      <dsp:txXfrm>
        <a:off x="5346367" y="1351142"/>
        <a:ext cx="1958494" cy="726601"/>
      </dsp:txXfrm>
    </dsp:sp>
    <dsp:sp modelId="{FA794721-8FED-4DEC-BEDA-5E5F0AD42338}">
      <dsp:nvSpPr>
        <dsp:cNvPr id="0" name=""/>
        <dsp:cNvSpPr/>
      </dsp:nvSpPr>
      <dsp:spPr>
        <a:xfrm>
          <a:off x="2114727" y="2273593"/>
          <a:ext cx="1958494" cy="1349402"/>
        </a:xfrm>
        <a:prstGeom prst="roundRect">
          <a:avLst/>
        </a:prstGeom>
        <a:blipFill>
          <a:blip xmlns:r="http://schemas.openxmlformats.org/officeDocument/2006/relationships"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a:fillRect t="-79000" b="-7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CB116B-1566-4821-A414-DAC1770DD90C}">
      <dsp:nvSpPr>
        <dsp:cNvPr id="0" name=""/>
        <dsp:cNvSpPr/>
      </dsp:nvSpPr>
      <dsp:spPr>
        <a:xfrm>
          <a:off x="2114727" y="3622996"/>
          <a:ext cx="1958494" cy="726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GB" sz="1600" kern="1200" dirty="0"/>
            <a:t>Self and community efficacy</a:t>
          </a:r>
        </a:p>
      </dsp:txBody>
      <dsp:txXfrm>
        <a:off x="2114727" y="3622996"/>
        <a:ext cx="1958494" cy="726601"/>
      </dsp:txXfrm>
    </dsp:sp>
    <dsp:sp modelId="{1C3D332E-BBDF-4539-8CBE-604F470B06B4}">
      <dsp:nvSpPr>
        <dsp:cNvPr id="0" name=""/>
        <dsp:cNvSpPr/>
      </dsp:nvSpPr>
      <dsp:spPr>
        <a:xfrm>
          <a:off x="4269153" y="2273593"/>
          <a:ext cx="1958494" cy="1349402"/>
        </a:xfrm>
        <a:prstGeom prst="roundRect">
          <a:avLst/>
        </a:prstGeom>
        <a:blipFill>
          <a:blip xmlns:r="http://schemas.openxmlformats.org/officeDocument/2006/relationships"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076045-C42E-45CF-8353-3626D7570D48}">
      <dsp:nvSpPr>
        <dsp:cNvPr id="0" name=""/>
        <dsp:cNvSpPr/>
      </dsp:nvSpPr>
      <dsp:spPr>
        <a:xfrm>
          <a:off x="4269153" y="3622996"/>
          <a:ext cx="1958494" cy="726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a:t>Hope</a:t>
          </a:r>
        </a:p>
      </dsp:txBody>
      <dsp:txXfrm>
        <a:off x="4269153" y="3622996"/>
        <a:ext cx="1958494" cy="726601"/>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349797-3D40-4A69-A7C6-2F12383B7034}" type="datetimeFigureOut">
              <a:rPr lang="en-GB" smtClean="0"/>
              <a:t>10/06/2020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2313C1-9E65-47E6-B9DF-074E536365B3}" type="slidenum">
              <a:rPr lang="en-GB" smtClean="0"/>
              <a:t>‹#›</a:t>
            </a:fld>
            <a:endParaRPr lang="en-GB"/>
          </a:p>
        </p:txBody>
      </p:sp>
    </p:spTree>
    <p:extLst>
      <p:ext uri="{BB962C8B-B14F-4D97-AF65-F5344CB8AC3E}">
        <p14:creationId xmlns:p14="http://schemas.microsoft.com/office/powerpoint/2010/main" val="2275386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Help children recover from whatever children have experienced during this pandemic. Some might be quite minimal e.g. just missing their friends other will be much worse (young carers, loss of family members)</a:t>
            </a:r>
          </a:p>
          <a:p>
            <a:endParaRPr lang="en-GB" b="1" dirty="0"/>
          </a:p>
          <a:p>
            <a:r>
              <a:rPr lang="en-GB" b="1" dirty="0"/>
              <a:t>Loss of friendship: </a:t>
            </a:r>
            <a:r>
              <a:rPr lang="en-GB" sz="1200" b="0" i="0" kern="1200" dirty="0">
                <a:solidFill>
                  <a:schemeClr val="tx1"/>
                </a:solidFill>
                <a:effectLst/>
                <a:latin typeface="+mn-lt"/>
                <a:ea typeface="+mn-ea"/>
                <a:cs typeface="+mn-cs"/>
              </a:rPr>
              <a:t>you cannot underestimate the impact of the loss of that social interaction. It is as key to their holistic development as any lesson. Human beings are fundamentally social creatures, and the brain grows in the context of meaningful human to human interaction. When this is taken away, it </a:t>
            </a:r>
            <a:r>
              <a:rPr lang="en-GB" sz="1200" b="0" i="0" kern="1200">
                <a:solidFill>
                  <a:schemeClr val="tx1"/>
                </a:solidFill>
                <a:effectLst/>
                <a:latin typeface="+mn-lt"/>
                <a:ea typeface="+mn-ea"/>
                <a:cs typeface="+mn-cs"/>
              </a:rPr>
              <a:t>has negative </a:t>
            </a:r>
            <a:r>
              <a:rPr lang="en-GB" sz="1200" b="0" i="0" kern="1200" dirty="0">
                <a:solidFill>
                  <a:schemeClr val="tx1"/>
                </a:solidFill>
                <a:effectLst/>
                <a:latin typeface="+mn-lt"/>
                <a:ea typeface="+mn-ea"/>
                <a:cs typeface="+mn-cs"/>
              </a:rPr>
              <a:t>impacts. When this </a:t>
            </a:r>
            <a:r>
              <a:rPr lang="en-GB" sz="1200" b="1" i="0" kern="1200" dirty="0">
                <a:solidFill>
                  <a:schemeClr val="tx1"/>
                </a:solidFill>
                <a:effectLst/>
                <a:latin typeface="+mn-lt"/>
                <a:ea typeface="+mn-ea"/>
                <a:cs typeface="+mn-cs"/>
              </a:rPr>
              <a:t>even when children return to school, their experience of play time will be very different (i.e. social distancing)</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Loss of Structure and Routine: </a:t>
            </a:r>
            <a:r>
              <a:rPr lang="en-GB" sz="1200" b="0" i="0" kern="1200" dirty="0">
                <a:solidFill>
                  <a:schemeClr val="tx1"/>
                </a:solidFill>
                <a:effectLst/>
                <a:latin typeface="+mn-lt"/>
                <a:ea typeface="+mn-ea"/>
                <a:cs typeface="+mn-cs"/>
              </a:rPr>
              <a:t>Children need to know what they are doing now and what will come next. If they don’t, the child will become anxious and concentration levels drop; they become frustrated with themselves, and their parents as makeshift educator.</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Loss of Freedom: </a:t>
            </a:r>
            <a:r>
              <a:rPr lang="en-GB" sz="1200" b="0" i="0" kern="1200" dirty="0">
                <a:solidFill>
                  <a:schemeClr val="tx1"/>
                </a:solidFill>
                <a:effectLst/>
                <a:latin typeface="+mn-lt"/>
                <a:ea typeface="+mn-ea"/>
                <a:cs typeface="+mn-cs"/>
              </a:rPr>
              <a:t>(links more with older teenagers)</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Loss of opportunity: e.g. examinations “</a:t>
            </a:r>
            <a:r>
              <a:rPr lang="en-GB" sz="1200" b="0" i="0" kern="1200" dirty="0">
                <a:solidFill>
                  <a:schemeClr val="tx1"/>
                </a:solidFill>
                <a:effectLst/>
                <a:latin typeface="+mn-lt"/>
                <a:ea typeface="+mn-ea"/>
                <a:cs typeface="+mn-cs"/>
              </a:rPr>
              <a:t>I was preparing to run a marathon, but now they tell me there is no race!” Many would think that the removal of examinations would be a matter of joy for most young people facing a gruelling timetable of examinations. But these are rites of passage; they are integral to how that young person shapes their ambitions for their life. What impact will it have on students to give their all to examinations next time around?”</a:t>
            </a:r>
            <a:endParaRPr lang="en-GB"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0E7543-9E40-479E-8E95-AA905372ABB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24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Impact of Loss</a:t>
            </a:r>
          </a:p>
          <a:p>
            <a:endParaRPr lang="en-GB" sz="1200" b="0" i="0" kern="1200" dirty="0">
              <a:solidFill>
                <a:schemeClr val="tx1"/>
              </a:solidFill>
              <a:effectLst/>
              <a:latin typeface="+mn-lt"/>
              <a:ea typeface="+mn-ea"/>
              <a:cs typeface="+mn-cs"/>
            </a:endParaRPr>
          </a:p>
          <a:p>
            <a:pPr marL="171450" indent="-171450">
              <a:buFontTx/>
              <a:buChar char="-"/>
            </a:pPr>
            <a:r>
              <a:rPr lang="en-GB" sz="1200" b="0" i="0" kern="1200" dirty="0">
                <a:solidFill>
                  <a:schemeClr val="tx1"/>
                </a:solidFill>
                <a:effectLst/>
                <a:latin typeface="+mn-lt"/>
                <a:ea typeface="+mn-ea"/>
                <a:cs typeface="+mn-cs"/>
              </a:rPr>
              <a:t>From loss emanates three significant dynamics that will impact majorly on the mental health of our children. </a:t>
            </a:r>
            <a:r>
              <a:rPr lang="en-GB" sz="1200" b="1" i="0" kern="1200" dirty="0">
                <a:solidFill>
                  <a:schemeClr val="tx1"/>
                </a:solidFill>
                <a:effectLst/>
                <a:latin typeface="+mn-lt"/>
                <a:ea typeface="+mn-ea"/>
                <a:cs typeface="+mn-cs"/>
              </a:rPr>
              <a:t>Anxiety, trauma and bereavement </a:t>
            </a:r>
            <a:r>
              <a:rPr lang="en-GB" sz="1200" b="0" i="0" kern="1200" dirty="0">
                <a:solidFill>
                  <a:schemeClr val="tx1"/>
                </a:solidFill>
                <a:effectLst/>
                <a:latin typeface="+mn-lt"/>
                <a:ea typeface="+mn-ea"/>
                <a:cs typeface="+mn-cs"/>
              </a:rPr>
              <a:t>are powerful forces. For them all to appear at once in an untimely and unplanned fashion is significant for the developing child. Our children are vulnerable at this time, and their mental-health fragile. And on top of that, they are witnessing a sea of adult anxiety, which they unwittingly are absorbing. There will be many students who are young carers, and this loss of freedom will be combined with a weight of responsibility that will have made academic learning feel inconsequential</a:t>
            </a:r>
          </a:p>
          <a:p>
            <a:pPr marL="171450" indent="-171450">
              <a:buFontTx/>
              <a:buChar char="-"/>
            </a:pPr>
            <a:r>
              <a:rPr lang="en-GB" sz="1200" b="1" i="0" kern="1200" dirty="0">
                <a:solidFill>
                  <a:schemeClr val="tx1"/>
                </a:solidFill>
                <a:effectLst/>
                <a:latin typeface="+mn-lt"/>
                <a:ea typeface="+mn-ea"/>
                <a:cs typeface="+mn-cs"/>
              </a:rPr>
              <a:t>The loss of friendship and social interaction could trigger a bereavement r</a:t>
            </a:r>
            <a:r>
              <a:rPr lang="en-GB" sz="1200" b="0" i="0" kern="1200" dirty="0">
                <a:solidFill>
                  <a:schemeClr val="tx1"/>
                </a:solidFill>
                <a:effectLst/>
                <a:latin typeface="+mn-lt"/>
                <a:ea typeface="+mn-ea"/>
                <a:cs typeface="+mn-cs"/>
              </a:rPr>
              <a:t>esponse in some of our children. They will grieve for that group of peers, who not only give them angst, but also affirm them as the person they want to be. The rules of the peer group have vanished without warning, and our young people in particular, were ill prepared for this. They will mourn for how their life was compared to how it is now. They have undergone a period where friends and family members have been avoided because they are a threat; how long will it take for children to feel not threatened by nearness of others?</a:t>
            </a:r>
          </a:p>
          <a:p>
            <a:pPr marL="171450" indent="-171450">
              <a:buFontTx/>
              <a:buChar char="-"/>
            </a:pPr>
            <a:r>
              <a:rPr lang="en-GB" sz="1200" b="1" i="0" kern="1200" dirty="0">
                <a:solidFill>
                  <a:schemeClr val="tx1"/>
                </a:solidFill>
                <a:effectLst/>
                <a:latin typeface="+mn-lt"/>
                <a:ea typeface="+mn-ea"/>
                <a:cs typeface="+mn-cs"/>
              </a:rPr>
              <a:t>The loss of routine and structure, will be traumatic for some. </a:t>
            </a:r>
            <a:r>
              <a:rPr lang="en-GB" sz="1200" b="0" i="0" kern="1200" dirty="0">
                <a:solidFill>
                  <a:schemeClr val="tx1"/>
                </a:solidFill>
                <a:effectLst/>
                <a:latin typeface="+mn-lt"/>
                <a:ea typeface="+mn-ea"/>
                <a:cs typeface="+mn-cs"/>
              </a:rPr>
              <a:t>Already we are receiving reports of the increased incidents of self-harm, (Young Minds, 2020). Children can find it alarming that the infrastructure of their week has been abandoned however logical the reason. The suddenness of it all may induce panic attacks, a loss of self-control, as the child feels their own intellect no longer informs their personal judgements accurately.</a:t>
            </a:r>
          </a:p>
          <a:p>
            <a:pPr marL="171450" indent="-171450">
              <a:buFontTx/>
              <a:buChar char="-"/>
            </a:pPr>
            <a:r>
              <a:rPr lang="en-GB" sz="1200" b="1" i="0" kern="1200" dirty="0">
                <a:solidFill>
                  <a:schemeClr val="tx1"/>
                </a:solidFill>
                <a:effectLst/>
                <a:latin typeface="+mn-lt"/>
                <a:ea typeface="+mn-ea"/>
                <a:cs typeface="+mn-cs"/>
              </a:rPr>
              <a:t>Anxiety is a cruel companion</a:t>
            </a:r>
            <a:r>
              <a:rPr lang="en-GB" sz="1200" b="0" i="0" kern="1200" dirty="0">
                <a:solidFill>
                  <a:schemeClr val="tx1"/>
                </a:solidFill>
                <a:effectLst/>
                <a:latin typeface="+mn-lt"/>
                <a:ea typeface="+mn-ea"/>
                <a:cs typeface="+mn-cs"/>
              </a:rPr>
              <a:t>. It eats away at the positive mental health of the child, and can cause a deterioration in their overall well-being. The anxious child is not a learning child. Mood swings may prevail; they can become irrational and illogical. There can be a loss of sleep; the cumulative tiredness can diminish the child’s coping mechanisms.</a:t>
            </a:r>
          </a:p>
          <a:p>
            <a:pPr marL="171450" indent="-171450">
              <a:buFontTx/>
              <a:buChar char="-"/>
            </a:pPr>
            <a:r>
              <a:rPr lang="en-GB" sz="1200" b="0" i="0" kern="1200" dirty="0">
                <a:solidFill>
                  <a:schemeClr val="tx1"/>
                </a:solidFill>
                <a:effectLst/>
                <a:latin typeface="+mn-lt"/>
                <a:ea typeface="+mn-ea"/>
                <a:cs typeface="+mn-cs"/>
              </a:rPr>
              <a:t>So children might be experiencing heightened levels of emotion and EC is a way of supporting children though these emotions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0E7543-9E40-479E-8E95-AA905372ABB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1361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important thing to understand is that it is normal for people to respond to trauma. </a:t>
            </a:r>
          </a:p>
          <a:p>
            <a:r>
              <a:rPr lang="en-GB" dirty="0"/>
              <a:t>Sometimes, when we try to support people after a traumatic event, our instinct is to try and make things better to reduce the negative emotion.</a:t>
            </a:r>
          </a:p>
          <a:p>
            <a:r>
              <a:rPr lang="en-GB" dirty="0"/>
              <a:t>Sometimes, when we work with people also worried that there is a process that needs to be followed after a traumatic event, and that if we deviate from this, it can harm the person. </a:t>
            </a:r>
          </a:p>
          <a:p>
            <a:r>
              <a:rPr lang="en-GB" dirty="0"/>
              <a:t>But, in most cases, when supporting a person in the time immediately after a traumatic event, we can expect to see an emotional response.  </a:t>
            </a:r>
          </a:p>
          <a:p>
            <a:r>
              <a:rPr lang="en-GB" dirty="0"/>
              <a:t>Normal reaction to very unusual circumstances. </a:t>
            </a:r>
          </a:p>
          <a:p>
            <a:r>
              <a:rPr lang="en-GB" dirty="0"/>
              <a:t>Depending on the significant of the trauma and the person’s perception of it – might see…</a:t>
            </a:r>
          </a:p>
          <a:p>
            <a:r>
              <a:rPr lang="en-GB" dirty="0"/>
              <a:t>Be there, listen, hear, engage at a human level. </a:t>
            </a:r>
          </a:p>
          <a:p>
            <a:r>
              <a:rPr lang="en-GB" dirty="0"/>
              <a:t>When we support schools following a critical incident, we do not deliver therapy- we do the very same things.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E61EBA-AB6F-442F-8396-339FED7E7B0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21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2313C1-9E65-47E6-B9DF-074E536365B3}" type="slidenum">
              <a:rPr lang="en-GB" smtClean="0"/>
              <a:t>13</a:t>
            </a:fld>
            <a:endParaRPr lang="en-GB"/>
          </a:p>
        </p:txBody>
      </p:sp>
    </p:spTree>
    <p:extLst>
      <p:ext uri="{BB962C8B-B14F-4D97-AF65-F5344CB8AC3E}">
        <p14:creationId xmlns:p14="http://schemas.microsoft.com/office/powerpoint/2010/main" val="284663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2FA2-C691-42C9-96A6-D951A398C0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E685EC-FEC8-4809-B15C-08E9B1545C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2890621-7B41-429E-A906-DF81D03E22A8}"/>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5" name="Footer Placeholder 4">
            <a:extLst>
              <a:ext uri="{FF2B5EF4-FFF2-40B4-BE49-F238E27FC236}">
                <a16:creationId xmlns:a16="http://schemas.microsoft.com/office/drawing/2014/main" id="{C8C57507-C64E-46F1-AFB9-B02BD07116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936A10-79B8-4483-8607-9E261F05FF7B}"/>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776212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214D-B884-4FE4-A5EC-1A91B39037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D4C235-63F1-481B-98D7-EB77D5EEF37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720BD6-9968-41E7-A670-5CF1040C06FB}"/>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5" name="Footer Placeholder 4">
            <a:extLst>
              <a:ext uri="{FF2B5EF4-FFF2-40B4-BE49-F238E27FC236}">
                <a16:creationId xmlns:a16="http://schemas.microsoft.com/office/drawing/2014/main" id="{C659C922-63B2-4848-A81B-99D4462ACF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7DBFF5-6CE0-4441-AE9C-216E351AA141}"/>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2871964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26B59-C8C9-47B7-967A-5FA4ADFCA2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92B5C8-23A1-4516-8EAB-B657BF1B68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AC3D398-EC10-4ABF-B8D9-F148D793B4AB}"/>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5" name="Footer Placeholder 4">
            <a:extLst>
              <a:ext uri="{FF2B5EF4-FFF2-40B4-BE49-F238E27FC236}">
                <a16:creationId xmlns:a16="http://schemas.microsoft.com/office/drawing/2014/main" id="{973A4BD0-CA2D-4FFE-A772-410D384875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D386C9-B2EC-4F51-B39E-2D92B5895880}"/>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46235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46827-E960-4241-B341-FB19D81ACBE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5A9A4A-F946-40A5-9704-21D7F86AEF0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C87FF6-200E-4415-A544-C20FEDE5190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9281D84-A492-475A-91A8-FABA09FAEE6F}"/>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6" name="Footer Placeholder 5">
            <a:extLst>
              <a:ext uri="{FF2B5EF4-FFF2-40B4-BE49-F238E27FC236}">
                <a16:creationId xmlns:a16="http://schemas.microsoft.com/office/drawing/2014/main" id="{5B4D69A2-C0D3-4B0F-9D59-C727A9FD1D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69FFA9-82A2-4A50-8514-78BE06431D13}"/>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3574516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CB5D-786B-4C2E-8A3A-D2C9C2BE33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0041C2-7703-4FC3-AD5B-E364B9F24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70F286D-03CF-4EAA-877B-244EA9E63B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CDA0D58-D837-43CD-9309-AB40F9CBA3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C180AF-D72D-4944-9A3F-DB8FC8C1EF2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DDBA1AD-A7D8-47CF-81A4-ADCC3D482479}"/>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8" name="Footer Placeholder 7">
            <a:extLst>
              <a:ext uri="{FF2B5EF4-FFF2-40B4-BE49-F238E27FC236}">
                <a16:creationId xmlns:a16="http://schemas.microsoft.com/office/drawing/2014/main" id="{EB4CA914-0EBC-4011-B832-8C8DFE0E2D1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5D0DC5-BD2D-40C7-830F-AD70C534E0A9}"/>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305142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482ED-4FAD-4AE2-9E16-8CFCADDB413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0AFA218-8D59-487E-A461-912257AA60D3}"/>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4" name="Footer Placeholder 3">
            <a:extLst>
              <a:ext uri="{FF2B5EF4-FFF2-40B4-BE49-F238E27FC236}">
                <a16:creationId xmlns:a16="http://schemas.microsoft.com/office/drawing/2014/main" id="{4565D162-F4BE-429C-A237-162BDDD59B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94ED14-9CC9-4054-8DF7-9E81EE70949D}"/>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2980738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8CC531-094C-4712-B337-A42755BEB1D3}"/>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3" name="Footer Placeholder 2">
            <a:extLst>
              <a:ext uri="{FF2B5EF4-FFF2-40B4-BE49-F238E27FC236}">
                <a16:creationId xmlns:a16="http://schemas.microsoft.com/office/drawing/2014/main" id="{CF1B3FDA-7DA1-43DC-91A2-55EA5436333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6C206BC-A0C3-4F5A-AC6A-D900099A2378}"/>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679381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1A305-526B-4FE1-BFDA-B9B698F02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E5D83FD-BEB9-4CFA-9214-AE3AAF842C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FAD5C85-53B8-4967-8601-ABA0B7058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86055F-87BB-4823-8854-7C4DFD59F470}"/>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6" name="Footer Placeholder 5">
            <a:extLst>
              <a:ext uri="{FF2B5EF4-FFF2-40B4-BE49-F238E27FC236}">
                <a16:creationId xmlns:a16="http://schemas.microsoft.com/office/drawing/2014/main" id="{9D30FB08-F987-4D68-829C-5D592C8454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B3C54C-39ED-4397-A60B-CECDB37A5807}"/>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1429034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D096F-7426-4085-A94E-8324108968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20596BB-4E68-4B1C-9EF5-E457A4763B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6A07B6-A213-4F0C-A303-94FEBEF06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2BC34A-1761-402D-9F9F-643C07C2089F}"/>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6" name="Footer Placeholder 5">
            <a:extLst>
              <a:ext uri="{FF2B5EF4-FFF2-40B4-BE49-F238E27FC236}">
                <a16:creationId xmlns:a16="http://schemas.microsoft.com/office/drawing/2014/main" id="{633D6B98-8A37-4D5F-B543-D74D22AD36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7A4CAA-B99A-4377-B163-C164F289E1CF}"/>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1978623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5738C-9FC4-46B7-9327-90501C83C6C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95AF05-7A9C-4FE7-B1B0-96D2A576AD4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415EB7-EE6F-41D1-9B5E-1CFDCE89C07E}"/>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5" name="Footer Placeholder 4">
            <a:extLst>
              <a:ext uri="{FF2B5EF4-FFF2-40B4-BE49-F238E27FC236}">
                <a16:creationId xmlns:a16="http://schemas.microsoft.com/office/drawing/2014/main" id="{EFA969C3-DB0C-4738-B453-5039043D32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297C0D-5713-4614-AD3C-8B43756DE0A9}"/>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3356874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48ED29-15A2-4380-835A-9696DAA3AD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B3C7D9-15BA-444B-B9E0-BAC82930EA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F36FFE-AA40-4394-99D6-CF3A23FAF303}"/>
              </a:ext>
            </a:extLst>
          </p:cNvPr>
          <p:cNvSpPr>
            <a:spLocks noGrp="1"/>
          </p:cNvSpPr>
          <p:nvPr>
            <p:ph type="dt" sz="half" idx="10"/>
          </p:nvPr>
        </p:nvSpPr>
        <p:spPr/>
        <p:txBody>
          <a:bodyPr/>
          <a:lstStyle/>
          <a:p>
            <a:fld id="{E19A5BA0-71B1-4F2F-BC23-6F43FAF28249}" type="datetimeFigureOut">
              <a:rPr lang="en-GB" smtClean="0"/>
              <a:t>10/06/2020</a:t>
            </a:fld>
            <a:endParaRPr lang="en-GB"/>
          </a:p>
        </p:txBody>
      </p:sp>
      <p:sp>
        <p:nvSpPr>
          <p:cNvPr id="5" name="Footer Placeholder 4">
            <a:extLst>
              <a:ext uri="{FF2B5EF4-FFF2-40B4-BE49-F238E27FC236}">
                <a16:creationId xmlns:a16="http://schemas.microsoft.com/office/drawing/2014/main" id="{0334EE6A-13FF-4487-BC15-A81B749975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0BAC0C-0D16-4AE4-847F-D866F183CD40}"/>
              </a:ext>
            </a:extLst>
          </p:cNvPr>
          <p:cNvSpPr>
            <a:spLocks noGrp="1"/>
          </p:cNvSpPr>
          <p:nvPr>
            <p:ph type="sldNum" sz="quarter" idx="12"/>
          </p:nvPr>
        </p:nvSpPr>
        <p:spPr/>
        <p:txBody>
          <a:bodyPr/>
          <a:lstStyle/>
          <a:p>
            <a:fld id="{D6F0B1E4-83B5-4CD7-B1CD-85D761372C71}" type="slidenum">
              <a:rPr lang="en-GB" smtClean="0"/>
              <a:t>‹#›</a:t>
            </a:fld>
            <a:endParaRPr lang="en-GB"/>
          </a:p>
        </p:txBody>
      </p:sp>
    </p:spTree>
    <p:extLst>
      <p:ext uri="{BB962C8B-B14F-4D97-AF65-F5344CB8AC3E}">
        <p14:creationId xmlns:p14="http://schemas.microsoft.com/office/powerpoint/2010/main" val="1806887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CE1BC6-8B3F-4FC6-B7A9-96D161505D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1CDE79-23BF-4899-9140-E297A2DDA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DE6100-7274-4B73-80F0-C42C45041E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A5BA0-71B1-4F2F-BC23-6F43FAF28249}" type="datetimeFigureOut">
              <a:rPr lang="en-GB" smtClean="0"/>
              <a:t>10/06/2020</a:t>
            </a:fld>
            <a:endParaRPr lang="en-GB"/>
          </a:p>
        </p:txBody>
      </p:sp>
      <p:sp>
        <p:nvSpPr>
          <p:cNvPr id="5" name="Footer Placeholder 4">
            <a:extLst>
              <a:ext uri="{FF2B5EF4-FFF2-40B4-BE49-F238E27FC236}">
                <a16:creationId xmlns:a16="http://schemas.microsoft.com/office/drawing/2014/main" id="{ABF8DC23-3218-41E6-BAB1-84BC963CB9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1EE40E-9142-49B7-B193-9B2CE90745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F0B1E4-83B5-4CD7-B1CD-85D761372C71}" type="slidenum">
              <a:rPr lang="en-GB" smtClean="0"/>
              <a:t>‹#›</a:t>
            </a:fld>
            <a:endParaRPr lang="en-GB"/>
          </a:p>
        </p:txBody>
      </p:sp>
    </p:spTree>
    <p:extLst>
      <p:ext uri="{BB962C8B-B14F-4D97-AF65-F5344CB8AC3E}">
        <p14:creationId xmlns:p14="http://schemas.microsoft.com/office/powerpoint/2010/main" val="1688312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notesSlide" Target="../notesSlides/notesSlide2.xml"/><Relationship Id="rId16" Type="http://schemas.openxmlformats.org/officeDocument/2006/relationships/diagramColors" Target="../diagrams/colors5.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Sneakers" TargetMode="External"/><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s://creativecommons.org/licenses/by-sa/3.0/" TargetMode="External"/><Relationship Id="rId4" Type="http://schemas.openxmlformats.org/officeDocument/2006/relationships/hyperlink" Target="http://orthoebm.blogspot.com/2015/07/burnhbo.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en/beach-calm-dark-clouds-dawn-dusk-1850218/" TargetMode="External"/><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theconversation.com/cheap-genome-tests-to-predict-future-illness-dont-hold-your-breath-22037"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2empoweru.blogspot.com/2012/01/imagine-freedom.html"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en/advent-candles-christmas-1111658/"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C5D3-4153-4C9B-8655-3611D666F5CB}"/>
              </a:ext>
            </a:extLst>
          </p:cNvPr>
          <p:cNvSpPr>
            <a:spLocks noGrp="1"/>
          </p:cNvSpPr>
          <p:nvPr>
            <p:ph type="ctrTitle"/>
          </p:nvPr>
        </p:nvSpPr>
        <p:spPr/>
        <p:txBody>
          <a:bodyPr/>
          <a:lstStyle/>
          <a:p>
            <a:r>
              <a:rPr lang="en-GB" dirty="0"/>
              <a:t>Recovery and Return to Learning</a:t>
            </a:r>
          </a:p>
        </p:txBody>
      </p:sp>
      <p:sp>
        <p:nvSpPr>
          <p:cNvPr id="3" name="Subtitle 2">
            <a:extLst>
              <a:ext uri="{FF2B5EF4-FFF2-40B4-BE49-F238E27FC236}">
                <a16:creationId xmlns:a16="http://schemas.microsoft.com/office/drawing/2014/main" id="{C62A2923-9D11-40B2-AFC3-4103A5A33B14}"/>
              </a:ext>
            </a:extLst>
          </p:cNvPr>
          <p:cNvSpPr>
            <a:spLocks noGrp="1"/>
          </p:cNvSpPr>
          <p:nvPr>
            <p:ph type="subTitle" idx="1"/>
          </p:nvPr>
        </p:nvSpPr>
        <p:spPr>
          <a:xfrm>
            <a:off x="1100051" y="4455621"/>
            <a:ext cx="10266644" cy="1143000"/>
          </a:xfrm>
        </p:spPr>
        <p:txBody>
          <a:bodyPr>
            <a:normAutofit fontScale="92500" lnSpcReduction="10000"/>
          </a:bodyPr>
          <a:lstStyle/>
          <a:p>
            <a:r>
              <a:rPr lang="en-GB" sz="3900" b="1" dirty="0"/>
              <a:t>Approaches for Early years professionals</a:t>
            </a:r>
          </a:p>
          <a:p>
            <a:r>
              <a:rPr lang="en-GB" sz="1500" i="1" dirty="0"/>
              <a:t>With thanks to COVENTRY special educational needs and disability (SEND) Support SERVICE</a:t>
            </a:r>
          </a:p>
          <a:p>
            <a:r>
              <a:rPr lang="en-GB" sz="1500" dirty="0">
                <a:hlinkClick r:id="" action="ppaction://noaction"/>
              </a:rPr>
              <a:t>www.coventry.gov.uk/recoverycurriculum</a:t>
            </a:r>
            <a:r>
              <a:rPr lang="en-GB" sz="1500" dirty="0"/>
              <a:t> </a:t>
            </a:r>
          </a:p>
          <a:p>
            <a:endParaRPr lang="en-GB" dirty="0"/>
          </a:p>
        </p:txBody>
      </p:sp>
      <p:pic>
        <p:nvPicPr>
          <p:cNvPr id="4" name="Picture 3" descr="Psychological Service - Works for positive change">
            <a:extLst>
              <a:ext uri="{FF2B5EF4-FFF2-40B4-BE49-F238E27FC236}">
                <a16:creationId xmlns:a16="http://schemas.microsoft.com/office/drawing/2014/main" id="{91B215FB-FCC0-4A70-A8E9-0DB7F66A9C8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03932" y="5993015"/>
            <a:ext cx="3584135" cy="6541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927621"/>
      </p:ext>
    </p:extLst>
  </p:cSld>
  <p:clrMapOvr>
    <a:masterClrMapping/>
  </p:clrMapOvr>
  <mc:AlternateContent xmlns:mc="http://schemas.openxmlformats.org/markup-compatibility/2006" xmlns:p14="http://schemas.microsoft.com/office/powerpoint/2010/main">
    <mc:Choice Requires="p14">
      <p:transition spd="slow" p14:dur="2000" advTm="18911"/>
    </mc:Choice>
    <mc:Fallback xmlns="">
      <p:transition spd="slow" advTm="1891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026D9-6871-4866-B5BE-B1DC2946E20F}"/>
              </a:ext>
            </a:extLst>
          </p:cNvPr>
          <p:cNvSpPr>
            <a:spLocks noGrp="1"/>
          </p:cNvSpPr>
          <p:nvPr>
            <p:ph type="title"/>
          </p:nvPr>
        </p:nvSpPr>
        <p:spPr/>
        <p:txBody>
          <a:bodyPr>
            <a:normAutofit/>
          </a:bodyPr>
          <a:lstStyle/>
          <a:p>
            <a:r>
              <a:rPr lang="en-GB"/>
              <a:t>Overview</a:t>
            </a:r>
          </a:p>
        </p:txBody>
      </p:sp>
      <p:graphicFrame>
        <p:nvGraphicFramePr>
          <p:cNvPr id="4" name="Content Placeholder 3">
            <a:extLst>
              <a:ext uri="{FF2B5EF4-FFF2-40B4-BE49-F238E27FC236}">
                <a16:creationId xmlns:a16="http://schemas.microsoft.com/office/drawing/2014/main" id="{BEC69DD6-F8F3-41E1-AA97-D54E5ABF346E}"/>
              </a:ext>
            </a:extLst>
          </p:cNvPr>
          <p:cNvGraphicFramePr>
            <a:graphicFrameLocks noGrp="1"/>
          </p:cNvGraphicFramePr>
          <p:nvPr>
            <p:ph idx="1"/>
            <p:extLst>
              <p:ext uri="{D42A27DB-BD31-4B8C-83A1-F6EECF244321}">
                <p14:modId xmlns:p14="http://schemas.microsoft.com/office/powerpoint/2010/main" val="26221523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526908"/>
      </p:ext>
    </p:extLst>
  </p:cSld>
  <p:clrMapOvr>
    <a:masterClrMapping/>
  </p:clrMapOvr>
  <mc:AlternateContent xmlns:mc="http://schemas.openxmlformats.org/markup-compatibility/2006" xmlns:p14="http://schemas.microsoft.com/office/powerpoint/2010/main">
    <mc:Choice Requires="p14">
      <p:transition spd="slow" p14:dur="2000" advTm="29930"/>
    </mc:Choice>
    <mc:Fallback xmlns="">
      <p:transition spd="slow" advTm="2993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7E3B1-A9A9-4B87-8E84-4A2F1E403896}"/>
              </a:ext>
            </a:extLst>
          </p:cNvPr>
          <p:cNvSpPr>
            <a:spLocks noGrp="1"/>
          </p:cNvSpPr>
          <p:nvPr>
            <p:ph type="title"/>
          </p:nvPr>
        </p:nvSpPr>
        <p:spPr/>
        <p:txBody>
          <a:bodyPr vert="horz" lIns="91440" tIns="45720" rIns="91440" bIns="45720" rtlCol="0" anchor="ctr">
            <a:normAutofit/>
          </a:bodyPr>
          <a:lstStyle/>
          <a:p>
            <a:r>
              <a:rPr lang="en-US" kern="1200" dirty="0">
                <a:solidFill>
                  <a:schemeClr val="tx1"/>
                </a:solidFill>
                <a:latin typeface="+mj-lt"/>
                <a:ea typeface="+mj-ea"/>
                <a:cs typeface="+mj-cs"/>
              </a:rPr>
              <a:t>Helping ourselves to help others…</a:t>
            </a:r>
          </a:p>
        </p:txBody>
      </p:sp>
      <p:pic>
        <p:nvPicPr>
          <p:cNvPr id="4" name="Content Placeholder 3">
            <a:extLst>
              <a:ext uri="{FF2B5EF4-FFF2-40B4-BE49-F238E27FC236}">
                <a16:creationId xmlns:a16="http://schemas.microsoft.com/office/drawing/2014/main" id="{066FB331-FE7F-4E81-9B45-099DA4BEDBAD}"/>
              </a:ext>
            </a:extLst>
          </p:cNvPr>
          <p:cNvPicPr>
            <a:picLocks noChangeAspect="1"/>
          </p:cNvPicPr>
          <p:nvPr/>
        </p:nvPicPr>
        <p:blipFill>
          <a:blip r:embed="rId2"/>
          <a:stretch>
            <a:fillRect/>
          </a:stretch>
        </p:blipFill>
        <p:spPr>
          <a:xfrm>
            <a:off x="2960779" y="1825626"/>
            <a:ext cx="6260917" cy="4351338"/>
          </a:xfrm>
          <a:prstGeom prst="rect">
            <a:avLst/>
          </a:prstGeom>
        </p:spPr>
      </p:pic>
    </p:spTree>
    <p:extLst>
      <p:ext uri="{BB962C8B-B14F-4D97-AF65-F5344CB8AC3E}">
        <p14:creationId xmlns:p14="http://schemas.microsoft.com/office/powerpoint/2010/main" val="4209526648"/>
      </p:ext>
    </p:extLst>
  </p:cSld>
  <p:clrMapOvr>
    <a:masterClrMapping/>
  </p:clrMapOvr>
  <mc:AlternateContent xmlns:mc="http://schemas.openxmlformats.org/markup-compatibility/2006" xmlns:p14="http://schemas.microsoft.com/office/powerpoint/2010/main">
    <mc:Choice Requires="p14">
      <p:transition spd="slow" p14:dur="2000" advTm="58788"/>
    </mc:Choice>
    <mc:Fallback xmlns="">
      <p:transition spd="slow" advTm="5878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EFFA43-E17E-4121-8075-C97176B53EE0}"/>
              </a:ext>
            </a:extLst>
          </p:cNvPr>
          <p:cNvSpPr>
            <a:spLocks noGrp="1"/>
          </p:cNvSpPr>
          <p:nvPr>
            <p:ph type="title"/>
          </p:nvPr>
        </p:nvSpPr>
        <p:spPr>
          <a:xfrm>
            <a:off x="838200" y="914402"/>
            <a:ext cx="10515600" cy="2659957"/>
          </a:xfrm>
        </p:spPr>
        <p:txBody>
          <a:bodyPr vert="horz" lIns="91440" tIns="45720" rIns="91440" bIns="45720" rtlCol="0" anchor="b">
            <a:normAutofit/>
          </a:bodyPr>
          <a:lstStyle/>
          <a:p>
            <a:pPr algn="ctr"/>
            <a:r>
              <a:rPr lang="en-US" sz="6800" kern="1200">
                <a:solidFill>
                  <a:schemeClr val="tx1"/>
                </a:solidFill>
                <a:latin typeface="+mj-lt"/>
                <a:ea typeface="+mj-ea"/>
                <a:cs typeface="+mj-cs"/>
              </a:rPr>
              <a:t>1</a:t>
            </a:r>
          </a:p>
        </p:txBody>
      </p:sp>
      <p:sp>
        <p:nvSpPr>
          <p:cNvPr id="5" name="Text Placeholder 4">
            <a:extLst>
              <a:ext uri="{FF2B5EF4-FFF2-40B4-BE49-F238E27FC236}">
                <a16:creationId xmlns:a16="http://schemas.microsoft.com/office/drawing/2014/main" id="{A7EC8AA1-B3CC-48E2-8AF4-94FD66B51119}"/>
              </a:ext>
            </a:extLst>
          </p:cNvPr>
          <p:cNvSpPr>
            <a:spLocks noGrp="1"/>
          </p:cNvSpPr>
          <p:nvPr>
            <p:ph type="body" idx="1"/>
          </p:nvPr>
        </p:nvSpPr>
        <p:spPr>
          <a:xfrm>
            <a:off x="838200" y="3685643"/>
            <a:ext cx="10515600" cy="1770707"/>
          </a:xfrm>
        </p:spPr>
        <p:txBody>
          <a:bodyPr vert="horz" lIns="91440" tIns="45720" rIns="91440" bIns="45720" rtlCol="0">
            <a:normAutofit/>
          </a:bodyPr>
          <a:lstStyle/>
          <a:p>
            <a:pPr algn="ctr"/>
            <a:r>
              <a:rPr lang="en-US" sz="3200" b="1" kern="1200" dirty="0">
                <a:solidFill>
                  <a:schemeClr val="tx1"/>
                </a:solidFill>
                <a:latin typeface="+mn-lt"/>
                <a:ea typeface="+mn-ea"/>
                <a:cs typeface="+mn-cs"/>
              </a:rPr>
              <a:t>The impact of COVID 19 on the lived experience of children. </a:t>
            </a:r>
          </a:p>
          <a:p>
            <a:pPr algn="ctr"/>
            <a:endParaRPr lang="en-US" sz="3200" kern="1200" dirty="0">
              <a:solidFill>
                <a:schemeClr val="tx1"/>
              </a:solidFill>
              <a:latin typeface="+mn-lt"/>
              <a:ea typeface="+mn-ea"/>
              <a:cs typeface="+mn-cs"/>
            </a:endParaRPr>
          </a:p>
        </p:txBody>
      </p:sp>
    </p:spTree>
    <p:extLst>
      <p:ext uri="{BB962C8B-B14F-4D97-AF65-F5344CB8AC3E}">
        <p14:creationId xmlns:p14="http://schemas.microsoft.com/office/powerpoint/2010/main" val="797104447"/>
      </p:ext>
    </p:extLst>
  </p:cSld>
  <p:clrMapOvr>
    <a:masterClrMapping/>
  </p:clrMapOvr>
  <mc:AlternateContent xmlns:mc="http://schemas.openxmlformats.org/markup-compatibility/2006" xmlns:p14="http://schemas.microsoft.com/office/powerpoint/2010/main">
    <mc:Choice Requires="p14">
      <p:transition spd="slow" p14:dur="2000" advTm="22536"/>
    </mc:Choice>
    <mc:Fallback xmlns="">
      <p:transition spd="slow" advTm="2253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04E66B-D47E-438B-A66F-0618E3532C95}"/>
              </a:ext>
            </a:extLst>
          </p:cNvPr>
          <p:cNvSpPr>
            <a:spLocks noGrp="1"/>
          </p:cNvSpPr>
          <p:nvPr>
            <p:ph type="title"/>
          </p:nvPr>
        </p:nvSpPr>
        <p:spPr/>
        <p:txBody>
          <a:bodyPr>
            <a:normAutofit/>
          </a:bodyPr>
          <a:lstStyle/>
          <a:p>
            <a:pPr algn="ctr"/>
            <a:r>
              <a:rPr lang="en-GB"/>
              <a:t>How has COVID 19 Changed the lived experience of Early Years Children? </a:t>
            </a:r>
          </a:p>
        </p:txBody>
      </p:sp>
      <p:graphicFrame>
        <p:nvGraphicFramePr>
          <p:cNvPr id="2" name="Diagram 1">
            <a:extLst>
              <a:ext uri="{FF2B5EF4-FFF2-40B4-BE49-F238E27FC236}">
                <a16:creationId xmlns:a16="http://schemas.microsoft.com/office/drawing/2014/main" id="{21B0F6F3-2BBB-48F2-B71A-A511B1FB5353}"/>
              </a:ext>
            </a:extLst>
          </p:cNvPr>
          <p:cNvGraphicFramePr/>
          <p:nvPr>
            <p:extLst>
              <p:ext uri="{D42A27DB-BD31-4B8C-83A1-F6EECF244321}">
                <p14:modId xmlns:p14="http://schemas.microsoft.com/office/powerpoint/2010/main" val="3312275904"/>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513372"/>
      </p:ext>
    </p:extLst>
  </p:cSld>
  <p:clrMapOvr>
    <a:masterClrMapping/>
  </p:clrMapOvr>
  <mc:AlternateContent xmlns:mc="http://schemas.openxmlformats.org/markup-compatibility/2006" xmlns:p14="http://schemas.microsoft.com/office/powerpoint/2010/main">
    <mc:Choice Requires="p14">
      <p:transition spd="slow" p14:dur="2000" advTm="184171"/>
    </mc:Choice>
    <mc:Fallback xmlns="">
      <p:transition spd="slow" advTm="18417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614525F-40FC-4E92-A5B6-071237B5D223}"/>
              </a:ext>
            </a:extLst>
          </p:cNvPr>
          <p:cNvGraphicFramePr/>
          <p:nvPr>
            <p:extLst/>
          </p:nvPr>
        </p:nvGraphicFramePr>
        <p:xfrm>
          <a:off x="-880795" y="1525692"/>
          <a:ext cx="7197775" cy="4614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0">
            <a:extLst>
              <a:ext uri="{FF2B5EF4-FFF2-40B4-BE49-F238E27FC236}">
                <a16:creationId xmlns:a16="http://schemas.microsoft.com/office/drawing/2014/main" id="{5788279B-9C26-4060-AA6F-3F49E423DD57}"/>
              </a:ext>
            </a:extLst>
          </p:cNvPr>
          <p:cNvSpPr>
            <a:spLocks noGrp="1"/>
          </p:cNvSpPr>
          <p:nvPr>
            <p:ph type="title"/>
          </p:nvPr>
        </p:nvSpPr>
        <p:spPr/>
        <p:txBody>
          <a:bodyPr/>
          <a:lstStyle/>
          <a:p>
            <a:r>
              <a:rPr lang="en-GB"/>
              <a:t>What impact might this have?</a:t>
            </a:r>
          </a:p>
        </p:txBody>
      </p:sp>
      <p:graphicFrame>
        <p:nvGraphicFramePr>
          <p:cNvPr id="13" name="Content Placeholder 12">
            <a:extLst>
              <a:ext uri="{FF2B5EF4-FFF2-40B4-BE49-F238E27FC236}">
                <a16:creationId xmlns:a16="http://schemas.microsoft.com/office/drawing/2014/main" id="{7A5993F1-AEAA-4297-9579-459E912FA3BA}"/>
              </a:ext>
            </a:extLst>
          </p:cNvPr>
          <p:cNvGraphicFramePr>
            <a:graphicFrameLocks noGrp="1"/>
          </p:cNvGraphicFramePr>
          <p:nvPr>
            <p:ph sz="half" idx="1"/>
            <p:extLst>
              <p:ext uri="{D42A27DB-BD31-4B8C-83A1-F6EECF244321}">
                <p14:modId xmlns:p14="http://schemas.microsoft.com/office/powerpoint/2010/main" val="696300878"/>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4" name="Content Placeholder 13">
            <a:extLst>
              <a:ext uri="{FF2B5EF4-FFF2-40B4-BE49-F238E27FC236}">
                <a16:creationId xmlns:a16="http://schemas.microsoft.com/office/drawing/2014/main" id="{84EA8E9F-E368-491E-93C1-34DF547490A2}"/>
              </a:ext>
            </a:extLst>
          </p:cNvPr>
          <p:cNvGraphicFramePr>
            <a:graphicFrameLocks noGrp="1"/>
          </p:cNvGraphicFramePr>
          <p:nvPr>
            <p:ph sz="half" idx="2"/>
            <p:extLst>
              <p:ext uri="{D42A27DB-BD31-4B8C-83A1-F6EECF244321}">
                <p14:modId xmlns:p14="http://schemas.microsoft.com/office/powerpoint/2010/main" val="919306486"/>
              </p:ext>
            </p:extLst>
          </p:nvPr>
        </p:nvGraphicFramePr>
        <p:xfrm>
          <a:off x="6172200" y="1825625"/>
          <a:ext cx="5181600" cy="400824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5" name="Arrow: Right 14">
            <a:extLst>
              <a:ext uri="{FF2B5EF4-FFF2-40B4-BE49-F238E27FC236}">
                <a16:creationId xmlns:a16="http://schemas.microsoft.com/office/drawing/2014/main" id="{4F5D838B-FE82-4EDD-A911-472C30F8F3C8}"/>
              </a:ext>
            </a:extLst>
          </p:cNvPr>
          <p:cNvSpPr/>
          <p:nvPr/>
        </p:nvSpPr>
        <p:spPr>
          <a:xfrm>
            <a:off x="5968648" y="3498374"/>
            <a:ext cx="696663" cy="637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947008"/>
      </p:ext>
    </p:extLst>
  </p:cSld>
  <p:clrMapOvr>
    <a:masterClrMapping/>
  </p:clrMapOvr>
  <mc:AlternateContent xmlns:mc="http://schemas.openxmlformats.org/markup-compatibility/2006" xmlns:p14="http://schemas.microsoft.com/office/powerpoint/2010/main">
    <mc:Choice Requires="p14">
      <p:transition spd="slow" p14:dur="2000" advTm="178352"/>
    </mc:Choice>
    <mc:Fallback xmlns="">
      <p:transition spd="slow" advTm="17835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BD3296-D3AF-4538-9AA9-9EDC6FBECC9D}"/>
              </a:ext>
            </a:extLst>
          </p:cNvPr>
          <p:cNvSpPr>
            <a:spLocks noGrp="1"/>
          </p:cNvSpPr>
          <p:nvPr>
            <p:ph type="title"/>
          </p:nvPr>
        </p:nvSpPr>
        <p:spPr>
          <a:xfrm>
            <a:off x="838200" y="914402"/>
            <a:ext cx="10515600" cy="2659957"/>
          </a:xfrm>
        </p:spPr>
        <p:txBody>
          <a:bodyPr vert="horz" lIns="91440" tIns="45720" rIns="91440" bIns="45720" rtlCol="0" anchor="b">
            <a:normAutofit/>
          </a:bodyPr>
          <a:lstStyle/>
          <a:p>
            <a:pPr algn="ctr"/>
            <a:r>
              <a:rPr lang="en-US" sz="6800" kern="1200">
                <a:solidFill>
                  <a:schemeClr val="tx1"/>
                </a:solidFill>
                <a:latin typeface="+mj-lt"/>
                <a:ea typeface="+mj-ea"/>
                <a:cs typeface="+mj-cs"/>
              </a:rPr>
              <a:t>2</a:t>
            </a:r>
          </a:p>
        </p:txBody>
      </p:sp>
      <p:sp>
        <p:nvSpPr>
          <p:cNvPr id="6" name="Text Placeholder 5">
            <a:extLst>
              <a:ext uri="{FF2B5EF4-FFF2-40B4-BE49-F238E27FC236}">
                <a16:creationId xmlns:a16="http://schemas.microsoft.com/office/drawing/2014/main" id="{60D3D2D0-398D-471B-AFA5-EF9E7404639E}"/>
              </a:ext>
            </a:extLst>
          </p:cNvPr>
          <p:cNvSpPr>
            <a:spLocks noGrp="1"/>
          </p:cNvSpPr>
          <p:nvPr>
            <p:ph type="body" idx="1"/>
          </p:nvPr>
        </p:nvSpPr>
        <p:spPr>
          <a:xfrm>
            <a:off x="838200" y="3685643"/>
            <a:ext cx="10515600" cy="1770707"/>
          </a:xfrm>
        </p:spPr>
        <p:txBody>
          <a:bodyPr vert="horz" lIns="91440" tIns="45720" rIns="91440" bIns="45720" rtlCol="0">
            <a:normAutofit/>
          </a:bodyPr>
          <a:lstStyle/>
          <a:p>
            <a:pPr algn="ctr"/>
            <a:r>
              <a:rPr lang="en-US" sz="4400" kern="1200" dirty="0">
                <a:solidFill>
                  <a:schemeClr val="tx1"/>
                </a:solidFill>
                <a:latin typeface="+mn-lt"/>
                <a:ea typeface="+mn-ea"/>
                <a:cs typeface="+mn-cs"/>
              </a:rPr>
              <a:t>People’s experience of Trauma.</a:t>
            </a:r>
          </a:p>
          <a:p>
            <a:pPr algn="ct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1905242804"/>
      </p:ext>
    </p:extLst>
  </p:cSld>
  <p:clrMapOvr>
    <a:masterClrMapping/>
  </p:clrMapOvr>
  <mc:AlternateContent xmlns:mc="http://schemas.openxmlformats.org/markup-compatibility/2006" xmlns:p14="http://schemas.microsoft.com/office/powerpoint/2010/main">
    <mc:Choice Requires="p14">
      <p:transition spd="slow" p14:dur="2000" advTm="12500"/>
    </mc:Choice>
    <mc:Fallback xmlns="">
      <p:transition spd="slow" advTm="125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26FA6-8B49-4726-A525-7A935A4B8757}"/>
              </a:ext>
            </a:extLst>
          </p:cNvPr>
          <p:cNvSpPr>
            <a:spLocks noGrp="1"/>
          </p:cNvSpPr>
          <p:nvPr>
            <p:ph type="title"/>
          </p:nvPr>
        </p:nvSpPr>
        <p:spPr>
          <a:xfrm>
            <a:off x="838200" y="365125"/>
            <a:ext cx="10515600" cy="823595"/>
          </a:xfrm>
        </p:spPr>
        <p:txBody>
          <a:bodyPr vert="horz" lIns="91440" tIns="45720" rIns="91440" bIns="45720" rtlCol="0" anchor="ctr">
            <a:normAutofit/>
          </a:bodyPr>
          <a:lstStyle/>
          <a:p>
            <a:r>
              <a:rPr lang="en-US" dirty="0"/>
              <a:t>What are crisis and trauma?</a:t>
            </a:r>
          </a:p>
        </p:txBody>
      </p:sp>
      <p:sp>
        <p:nvSpPr>
          <p:cNvPr id="3" name="Content Placeholder 2">
            <a:extLst>
              <a:ext uri="{FF2B5EF4-FFF2-40B4-BE49-F238E27FC236}">
                <a16:creationId xmlns:a16="http://schemas.microsoft.com/office/drawing/2014/main" id="{FFCE9D7B-99C4-4A87-A053-C19831D457E9}"/>
              </a:ext>
            </a:extLst>
          </p:cNvPr>
          <p:cNvSpPr>
            <a:spLocks noGrp="1"/>
          </p:cNvSpPr>
          <p:nvPr>
            <p:ph sz="half" idx="1"/>
          </p:nvPr>
        </p:nvSpPr>
        <p:spPr>
          <a:xfrm>
            <a:off x="384947" y="1282488"/>
            <a:ext cx="6611464" cy="5410919"/>
          </a:xfrm>
        </p:spPr>
        <p:txBody>
          <a:bodyPr vert="horz" lIns="91440" tIns="45720" rIns="91440" bIns="45720" rtlCol="0">
            <a:noAutofit/>
          </a:bodyPr>
          <a:lstStyle/>
          <a:p>
            <a:pPr marL="0"/>
            <a:r>
              <a:rPr lang="en-US" sz="2400" dirty="0"/>
              <a:t>A crisis is an event that is going to lead to an unstable or dangerous situation affecting an individual, group, </a:t>
            </a:r>
            <a:r>
              <a:rPr lang="en-US" sz="2400" dirty="0" err="1"/>
              <a:t>organisation</a:t>
            </a:r>
            <a:r>
              <a:rPr lang="en-US" sz="2400" dirty="0"/>
              <a:t> or society.  </a:t>
            </a:r>
          </a:p>
          <a:p>
            <a:pPr marL="0" indent="0">
              <a:buNone/>
            </a:pPr>
            <a:endParaRPr lang="en-US" sz="2400" dirty="0"/>
          </a:p>
          <a:p>
            <a:pPr marL="0"/>
            <a:r>
              <a:rPr lang="en-US" sz="2400" dirty="0"/>
              <a:t>The term trauma can be used to describe a person’s response to a crisis, when their usual coping mechanisms are overwhelmed.</a:t>
            </a:r>
          </a:p>
          <a:p>
            <a:pPr marL="0" indent="0">
              <a:buNone/>
            </a:pPr>
            <a:endParaRPr lang="en-US" sz="2400" dirty="0"/>
          </a:p>
          <a:p>
            <a:pPr marL="0"/>
            <a:r>
              <a:rPr lang="en-US" sz="2400" dirty="0"/>
              <a:t>Different people are likely to respond to the same crisis differently. </a:t>
            </a:r>
          </a:p>
          <a:p>
            <a:pPr marL="0" indent="0">
              <a:buNone/>
            </a:pPr>
            <a:endParaRPr lang="en-US" sz="2400" dirty="0"/>
          </a:p>
          <a:p>
            <a:pPr marL="0"/>
            <a:r>
              <a:rPr lang="en-US" sz="2400" dirty="0"/>
              <a:t>When trying to understand a person’s </a:t>
            </a:r>
            <a:r>
              <a:rPr lang="en-US" sz="2400" dirty="0" err="1"/>
              <a:t>behaviour</a:t>
            </a:r>
            <a:r>
              <a:rPr lang="en-US" sz="2400" dirty="0"/>
              <a:t>, it can be helpful to ‘stand in their shoes’. </a:t>
            </a:r>
          </a:p>
        </p:txBody>
      </p:sp>
      <p:pic>
        <p:nvPicPr>
          <p:cNvPr id="6" name="Content Placeholder 5">
            <a:extLst>
              <a:ext uri="{FF2B5EF4-FFF2-40B4-BE49-F238E27FC236}">
                <a16:creationId xmlns:a16="http://schemas.microsoft.com/office/drawing/2014/main" id="{E5904694-6BA9-47D0-801C-D6A0459B3B1F}"/>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259" b="1"/>
          <a:stretch/>
        </p:blipFill>
        <p:spPr>
          <a:xfrm>
            <a:off x="6996411" y="1922569"/>
            <a:ext cx="5048386" cy="3417527"/>
          </a:xfrm>
          <a:prstGeom prst="rect">
            <a:avLst/>
          </a:prstGeom>
        </p:spPr>
      </p:pic>
    </p:spTree>
    <p:extLst>
      <p:ext uri="{BB962C8B-B14F-4D97-AF65-F5344CB8AC3E}">
        <p14:creationId xmlns:p14="http://schemas.microsoft.com/office/powerpoint/2010/main" val="2521533893"/>
      </p:ext>
    </p:extLst>
  </p:cSld>
  <p:clrMapOvr>
    <a:masterClrMapping/>
  </p:clrMapOvr>
  <mc:AlternateContent xmlns:mc="http://schemas.openxmlformats.org/markup-compatibility/2006" xmlns:p14="http://schemas.microsoft.com/office/powerpoint/2010/main">
    <mc:Choice Requires="p14">
      <p:transition spd="slow" p14:dur="2000" advTm="30863"/>
    </mc:Choice>
    <mc:Fallback xmlns="">
      <p:transition spd="slow" advTm="3086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26FA6-8B49-4726-A525-7A935A4B8757}"/>
              </a:ext>
            </a:extLst>
          </p:cNvPr>
          <p:cNvSpPr>
            <a:spLocks noGrp="1"/>
          </p:cNvSpPr>
          <p:nvPr>
            <p:ph type="title"/>
          </p:nvPr>
        </p:nvSpPr>
        <p:spPr/>
        <p:txBody>
          <a:bodyPr anchor="ctr">
            <a:normAutofit/>
          </a:bodyPr>
          <a:lstStyle/>
          <a:p>
            <a:r>
              <a:rPr lang="en-GB" sz="4400"/>
              <a:t>How do People Respond to Trauma?</a:t>
            </a:r>
          </a:p>
        </p:txBody>
      </p:sp>
      <p:graphicFrame>
        <p:nvGraphicFramePr>
          <p:cNvPr id="6" name="Content Placeholder 5">
            <a:extLst>
              <a:ext uri="{FF2B5EF4-FFF2-40B4-BE49-F238E27FC236}">
                <a16:creationId xmlns:a16="http://schemas.microsoft.com/office/drawing/2014/main" id="{61F0400F-1FD3-4E97-A111-2ED7FB7C46BE}"/>
              </a:ext>
            </a:extLst>
          </p:cNvPr>
          <p:cNvGraphicFramePr>
            <a:graphicFrameLocks noGrp="1"/>
          </p:cNvGraphicFramePr>
          <p:nvPr>
            <p:ph sz="half" idx="1"/>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4">
            <a:extLst>
              <a:ext uri="{FF2B5EF4-FFF2-40B4-BE49-F238E27FC236}">
                <a16:creationId xmlns:a16="http://schemas.microsoft.com/office/drawing/2014/main" id="{E7FDD625-4EAE-4065-B8B8-CA34A52845B8}"/>
              </a:ext>
            </a:extLst>
          </p:cNvPr>
          <p:cNvSpPr>
            <a:spLocks noGrp="1"/>
          </p:cNvSpPr>
          <p:nvPr>
            <p:ph sz="half" idx="2"/>
          </p:nvPr>
        </p:nvSpPr>
        <p:spPr/>
        <p:txBody>
          <a:bodyPr>
            <a:normAutofit/>
          </a:bodyPr>
          <a:lstStyle/>
          <a:p>
            <a:r>
              <a:rPr lang="en-GB"/>
              <a:t>These things are “a normal reaction of normal people to events which, for them, are unusual or abnormal”  (Parkinson, 1993)</a:t>
            </a:r>
          </a:p>
          <a:p>
            <a:r>
              <a:rPr lang="en-GB"/>
              <a:t>If these symptoms emerge later, persist or intensify long after the event, then more specialist support may be needed. </a:t>
            </a:r>
          </a:p>
          <a:p>
            <a:endParaRPr lang="en-GB"/>
          </a:p>
        </p:txBody>
      </p:sp>
    </p:spTree>
    <p:extLst>
      <p:ext uri="{BB962C8B-B14F-4D97-AF65-F5344CB8AC3E}">
        <p14:creationId xmlns:p14="http://schemas.microsoft.com/office/powerpoint/2010/main" val="2982591148"/>
      </p:ext>
    </p:extLst>
  </p:cSld>
  <p:clrMapOvr>
    <a:masterClrMapping/>
  </p:clrMapOvr>
  <mc:AlternateContent xmlns:mc="http://schemas.openxmlformats.org/markup-compatibility/2006" xmlns:p14="http://schemas.microsoft.com/office/powerpoint/2010/main">
    <mc:Choice Requires="p14">
      <p:transition spd="slow" p14:dur="2000" advTm="90001"/>
    </mc:Choice>
    <mc:Fallback xmlns="">
      <p:transition spd="slow" advTm="9000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6255-A3DF-4447-A210-33EA3D9AC11E}"/>
              </a:ext>
            </a:extLst>
          </p:cNvPr>
          <p:cNvSpPr>
            <a:spLocks noGrp="1"/>
          </p:cNvSpPr>
          <p:nvPr>
            <p:ph type="title"/>
          </p:nvPr>
        </p:nvSpPr>
        <p:spPr>
          <a:xfrm>
            <a:off x="838200" y="365125"/>
            <a:ext cx="10610088" cy="1061339"/>
          </a:xfrm>
        </p:spPr>
        <p:txBody>
          <a:bodyPr>
            <a:normAutofit/>
          </a:bodyPr>
          <a:lstStyle/>
          <a:p>
            <a:r>
              <a:rPr lang="en-GB" sz="4000" b="1" dirty="0"/>
              <a:t>Ways in which EYs children may respond to trauma</a:t>
            </a:r>
          </a:p>
        </p:txBody>
      </p:sp>
      <p:graphicFrame>
        <p:nvGraphicFramePr>
          <p:cNvPr id="5" name="Content Placeholder 4">
            <a:extLst>
              <a:ext uri="{FF2B5EF4-FFF2-40B4-BE49-F238E27FC236}">
                <a16:creationId xmlns:a16="http://schemas.microsoft.com/office/drawing/2014/main" id="{6D187D00-3D31-47AF-883C-4C7C82421F3B}"/>
              </a:ext>
            </a:extLst>
          </p:cNvPr>
          <p:cNvGraphicFramePr>
            <a:graphicFrameLocks noGrp="1"/>
          </p:cNvGraphicFramePr>
          <p:nvPr>
            <p:ph sz="half" idx="1"/>
            <p:extLst>
              <p:ext uri="{D42A27DB-BD31-4B8C-83A1-F6EECF244321}">
                <p14:modId xmlns:p14="http://schemas.microsoft.com/office/powerpoint/2010/main" val="3161382177"/>
              </p:ext>
            </p:extLst>
          </p:nvPr>
        </p:nvGraphicFramePr>
        <p:xfrm>
          <a:off x="1066800" y="1690688"/>
          <a:ext cx="10058399"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4417989"/>
      </p:ext>
    </p:extLst>
  </p:cSld>
  <p:clrMapOvr>
    <a:masterClrMapping/>
  </p:clrMapOvr>
  <mc:AlternateContent xmlns:mc="http://schemas.openxmlformats.org/markup-compatibility/2006" xmlns:p14="http://schemas.microsoft.com/office/powerpoint/2010/main">
    <mc:Choice Requires="p14">
      <p:transition spd="slow" p14:dur="2000" advTm="74703"/>
    </mc:Choice>
    <mc:Fallback xmlns="">
      <p:transition spd="slow" advTm="7470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5FDBFD-4FDA-4B4F-AC76-032DA1B908AD}"/>
              </a:ext>
            </a:extLst>
          </p:cNvPr>
          <p:cNvSpPr>
            <a:spLocks noGrp="1"/>
          </p:cNvSpPr>
          <p:nvPr>
            <p:ph type="title"/>
          </p:nvPr>
        </p:nvSpPr>
        <p:spPr>
          <a:xfrm>
            <a:off x="838200" y="914402"/>
            <a:ext cx="10515600" cy="2659957"/>
          </a:xfrm>
        </p:spPr>
        <p:txBody>
          <a:bodyPr vert="horz" lIns="91440" tIns="45720" rIns="91440" bIns="45720" rtlCol="0" anchor="b">
            <a:normAutofit/>
          </a:bodyPr>
          <a:lstStyle/>
          <a:p>
            <a:pPr algn="ctr"/>
            <a:r>
              <a:rPr lang="en-US" sz="6800" kern="1200" dirty="0">
                <a:solidFill>
                  <a:schemeClr val="tx1"/>
                </a:solidFill>
                <a:latin typeface="+mj-lt"/>
                <a:ea typeface="+mj-ea"/>
                <a:cs typeface="+mj-cs"/>
              </a:rPr>
              <a:t>3</a:t>
            </a:r>
          </a:p>
        </p:txBody>
      </p:sp>
      <p:sp>
        <p:nvSpPr>
          <p:cNvPr id="6" name="Text Placeholder 5">
            <a:extLst>
              <a:ext uri="{FF2B5EF4-FFF2-40B4-BE49-F238E27FC236}">
                <a16:creationId xmlns:a16="http://schemas.microsoft.com/office/drawing/2014/main" id="{FBBEBB41-0613-4E6C-AB97-102E7FE275C6}"/>
              </a:ext>
            </a:extLst>
          </p:cNvPr>
          <p:cNvSpPr>
            <a:spLocks noGrp="1"/>
          </p:cNvSpPr>
          <p:nvPr>
            <p:ph type="body" idx="1"/>
          </p:nvPr>
        </p:nvSpPr>
        <p:spPr>
          <a:xfrm>
            <a:off x="838200" y="3685643"/>
            <a:ext cx="10515600" cy="1770707"/>
          </a:xfrm>
        </p:spPr>
        <p:txBody>
          <a:bodyPr vert="horz" lIns="91440" tIns="45720" rIns="91440" bIns="45720" rtlCol="0">
            <a:normAutofit/>
          </a:bodyPr>
          <a:lstStyle/>
          <a:p>
            <a:pPr lvl="0" algn="ctr"/>
            <a:r>
              <a:rPr lang="en-US" sz="2800" b="1" kern="1200" dirty="0">
                <a:solidFill>
                  <a:schemeClr val="tx1"/>
                </a:solidFill>
                <a:latin typeface="+mn-lt"/>
                <a:ea typeface="+mn-ea"/>
                <a:cs typeface="+mn-cs"/>
              </a:rPr>
              <a:t>How to support children with their transition back to NURSERY/ELC</a:t>
            </a:r>
          </a:p>
        </p:txBody>
      </p:sp>
    </p:spTree>
    <p:extLst>
      <p:ext uri="{BB962C8B-B14F-4D97-AF65-F5344CB8AC3E}">
        <p14:creationId xmlns:p14="http://schemas.microsoft.com/office/powerpoint/2010/main" val="3867336842"/>
      </p:ext>
    </p:extLst>
  </p:cSld>
  <p:clrMapOvr>
    <a:masterClrMapping/>
  </p:clrMapOvr>
  <mc:AlternateContent xmlns:mc="http://schemas.openxmlformats.org/markup-compatibility/2006" xmlns:p14="http://schemas.microsoft.com/office/powerpoint/2010/main">
    <mc:Choice Requires="p14">
      <p:transition spd="slow" p14:dur="2000" advTm="36780"/>
    </mc:Choice>
    <mc:Fallback xmlns="">
      <p:transition spd="slow" advTm="3678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E752-97BF-4D4E-9930-34518F5112EF}"/>
              </a:ext>
            </a:extLst>
          </p:cNvPr>
          <p:cNvSpPr>
            <a:spLocks noGrp="1"/>
          </p:cNvSpPr>
          <p:nvPr>
            <p:ph type="title"/>
          </p:nvPr>
        </p:nvSpPr>
        <p:spPr/>
        <p:txBody>
          <a:bodyPr/>
          <a:lstStyle/>
          <a:p>
            <a:r>
              <a:rPr lang="en-GB" dirty="0"/>
              <a:t>The five pillars of recovery </a:t>
            </a:r>
          </a:p>
        </p:txBody>
      </p:sp>
      <p:graphicFrame>
        <p:nvGraphicFramePr>
          <p:cNvPr id="4" name="Content Placeholder 3">
            <a:extLst>
              <a:ext uri="{FF2B5EF4-FFF2-40B4-BE49-F238E27FC236}">
                <a16:creationId xmlns:a16="http://schemas.microsoft.com/office/drawing/2014/main" id="{A94C20C2-0806-4A1B-966C-3D93A30E87A6}"/>
              </a:ext>
            </a:extLst>
          </p:cNvPr>
          <p:cNvGraphicFramePr>
            <a:graphicFrameLocks noGrp="1"/>
          </p:cNvGraphicFramePr>
          <p:nvPr>
            <p:ph idx="1"/>
            <p:extLst>
              <p:ext uri="{D42A27DB-BD31-4B8C-83A1-F6EECF244321}">
                <p14:modId xmlns:p14="http://schemas.microsoft.com/office/powerpoint/2010/main" val="3666413235"/>
              </p:ext>
            </p:extLst>
          </p:nvPr>
        </p:nvGraphicFramePr>
        <p:xfrm>
          <a:off x="1588008" y="1825625"/>
          <a:ext cx="8342376"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004082"/>
      </p:ext>
    </p:extLst>
  </p:cSld>
  <p:clrMapOvr>
    <a:masterClrMapping/>
  </p:clrMapOvr>
  <mc:AlternateContent xmlns:mc="http://schemas.openxmlformats.org/markup-compatibility/2006" xmlns:p14="http://schemas.microsoft.com/office/powerpoint/2010/main">
    <mc:Choice Requires="p14">
      <p:transition spd="slow" p14:dur="2000" advTm="267550"/>
    </mc:Choice>
    <mc:Fallback xmlns="">
      <p:transition spd="slow" advTm="26755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01204-3A00-4C43-A100-ADBDC1689B92}"/>
              </a:ext>
            </a:extLst>
          </p:cNvPr>
          <p:cNvSpPr>
            <a:spLocks noGrp="1"/>
          </p:cNvSpPr>
          <p:nvPr>
            <p:ph type="title"/>
          </p:nvPr>
        </p:nvSpPr>
        <p:spPr>
          <a:xfrm>
            <a:off x="602225" y="189676"/>
            <a:ext cx="5684520" cy="666256"/>
          </a:xfrm>
        </p:spPr>
        <p:txBody>
          <a:bodyPr vert="horz" lIns="91440" tIns="45720" rIns="91440" bIns="45720" rtlCol="0" anchor="ctr">
            <a:normAutofit fontScale="90000"/>
          </a:bodyPr>
          <a:lstStyle/>
          <a:p>
            <a:r>
              <a:rPr lang="en-US" b="1" dirty="0"/>
              <a:t>Foster a sense of safety </a:t>
            </a:r>
          </a:p>
        </p:txBody>
      </p:sp>
      <p:pic>
        <p:nvPicPr>
          <p:cNvPr id="7" name="Content Placeholder 6">
            <a:extLst>
              <a:ext uri="{FF2B5EF4-FFF2-40B4-BE49-F238E27FC236}">
                <a16:creationId xmlns:a16="http://schemas.microsoft.com/office/drawing/2014/main" id="{B0E9A258-09DB-47F3-9E37-A674B6F20627}"/>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411"/>
          <a:stretch/>
        </p:blipFill>
        <p:spPr>
          <a:xfrm>
            <a:off x="1312180" y="4621512"/>
            <a:ext cx="2123014" cy="1366333"/>
          </a:xfrm>
          <a:prstGeom prst="rect">
            <a:avLst/>
          </a:prstGeom>
        </p:spPr>
      </p:pic>
      <p:sp>
        <p:nvSpPr>
          <p:cNvPr id="5" name="Content Placeholder 4">
            <a:extLst>
              <a:ext uri="{FF2B5EF4-FFF2-40B4-BE49-F238E27FC236}">
                <a16:creationId xmlns:a16="http://schemas.microsoft.com/office/drawing/2014/main" id="{BFF1F43A-8522-4FE4-9F84-700EBFC22656}"/>
              </a:ext>
            </a:extLst>
          </p:cNvPr>
          <p:cNvSpPr>
            <a:spLocks noGrp="1"/>
          </p:cNvSpPr>
          <p:nvPr>
            <p:ph sz="half" idx="2"/>
          </p:nvPr>
        </p:nvSpPr>
        <p:spPr>
          <a:xfrm>
            <a:off x="602225" y="1120877"/>
            <a:ext cx="11107993" cy="5569624"/>
          </a:xfrm>
        </p:spPr>
        <p:txBody>
          <a:bodyPr vert="horz" lIns="91440" tIns="45720" rIns="91440" bIns="45720" numCol="3" rtlCol="0">
            <a:normAutofit fontScale="32500" lnSpcReduction="20000"/>
          </a:bodyPr>
          <a:lstStyle/>
          <a:p>
            <a:pPr marL="0" indent="0">
              <a:lnSpc>
                <a:spcPct val="100000"/>
              </a:lnSpc>
              <a:buNone/>
            </a:pPr>
            <a:r>
              <a:rPr lang="en-US" sz="3700" dirty="0"/>
              <a:t>       </a:t>
            </a:r>
            <a:r>
              <a:rPr lang="en-US" sz="3700" b="1" u="sng" dirty="0"/>
              <a:t>In Early Years</a:t>
            </a:r>
          </a:p>
          <a:p>
            <a:pPr lvl="0">
              <a:lnSpc>
                <a:spcPct val="100000"/>
              </a:lnSpc>
            </a:pPr>
            <a:r>
              <a:rPr lang="en-US" sz="3700" dirty="0"/>
              <a:t>Establish new routines. Explain the routines to children and support them to understand and remember them by using visual structure, e.g. objects, picture labels, visual timetables, now and next boards.</a:t>
            </a:r>
          </a:p>
          <a:p>
            <a:pPr lvl="0">
              <a:lnSpc>
                <a:spcPct val="100000"/>
              </a:lnSpc>
            </a:pPr>
            <a:r>
              <a:rPr lang="en-US" sz="3700" dirty="0"/>
              <a:t>Use simple songs linked to routine events.</a:t>
            </a:r>
          </a:p>
          <a:p>
            <a:pPr>
              <a:lnSpc>
                <a:spcPct val="100000"/>
              </a:lnSpc>
            </a:pPr>
            <a:r>
              <a:rPr lang="en-US" sz="3700" dirty="0"/>
              <a:t>Answer children’s questions honestly using simple language. Follow their lead; some children will want to talk about what they have experienced; other children may express themselves in different  ways.</a:t>
            </a:r>
          </a:p>
          <a:p>
            <a:pPr>
              <a:lnSpc>
                <a:spcPct val="100000"/>
              </a:lnSpc>
            </a:pPr>
            <a:r>
              <a:rPr lang="en-US" sz="3700" dirty="0"/>
              <a:t>Try to avoid having conversations with other adults in children’s hearing about traumatic events; children are likely to overhear and not fully understand. </a:t>
            </a:r>
          </a:p>
          <a:p>
            <a:pPr lvl="0">
              <a:lnSpc>
                <a:spcPct val="100000"/>
              </a:lnSpc>
            </a:pPr>
            <a:r>
              <a:rPr lang="en-US" sz="3700" dirty="0"/>
              <a:t>Provide appropriate resources for symbolic play.</a:t>
            </a:r>
          </a:p>
          <a:p>
            <a:pPr lvl="0">
              <a:lnSpc>
                <a:spcPct val="100000"/>
              </a:lnSpc>
            </a:pPr>
            <a:r>
              <a:rPr lang="en-US" sz="3700" dirty="0"/>
              <a:t>Print off photos of family members for children to use as comfort objects during the day.</a:t>
            </a:r>
          </a:p>
          <a:p>
            <a:pPr marL="0" indent="0">
              <a:lnSpc>
                <a:spcPct val="100000"/>
              </a:lnSpc>
              <a:buNone/>
            </a:pPr>
            <a:r>
              <a:rPr lang="en-US" sz="3700" dirty="0"/>
              <a:t>   </a:t>
            </a:r>
          </a:p>
          <a:p>
            <a:pPr marL="0" indent="0">
              <a:lnSpc>
                <a:spcPct val="100000"/>
              </a:lnSpc>
              <a:buNone/>
            </a:pPr>
            <a:endParaRPr lang="en-US" sz="3700" b="1" dirty="0"/>
          </a:p>
          <a:p>
            <a:pPr marL="0" indent="0">
              <a:lnSpc>
                <a:spcPct val="100000"/>
              </a:lnSpc>
              <a:buNone/>
            </a:pPr>
            <a:endParaRPr lang="en-US" sz="3700" b="1" dirty="0"/>
          </a:p>
          <a:p>
            <a:pPr marL="0" indent="0">
              <a:lnSpc>
                <a:spcPct val="100000"/>
              </a:lnSpc>
              <a:buNone/>
            </a:pPr>
            <a:endParaRPr lang="en-US" sz="3700" b="1" dirty="0"/>
          </a:p>
          <a:p>
            <a:pPr marL="0" indent="0">
              <a:lnSpc>
                <a:spcPct val="100000"/>
              </a:lnSpc>
              <a:buNone/>
            </a:pPr>
            <a:endParaRPr lang="en-US" sz="3700" b="1" dirty="0"/>
          </a:p>
          <a:p>
            <a:pPr marL="0" indent="0">
              <a:lnSpc>
                <a:spcPct val="100000"/>
              </a:lnSpc>
              <a:buNone/>
            </a:pPr>
            <a:endParaRPr lang="en-US" sz="3700" b="1" dirty="0"/>
          </a:p>
          <a:p>
            <a:pPr marL="0" indent="0">
              <a:lnSpc>
                <a:spcPct val="100000"/>
              </a:lnSpc>
              <a:buNone/>
            </a:pPr>
            <a:endParaRPr lang="en-US" sz="3700" b="1" dirty="0"/>
          </a:p>
          <a:p>
            <a:pPr marL="0" indent="0">
              <a:lnSpc>
                <a:spcPct val="100000"/>
              </a:lnSpc>
              <a:buNone/>
            </a:pPr>
            <a:endParaRPr lang="en-US" sz="3700" b="1" dirty="0"/>
          </a:p>
          <a:p>
            <a:pPr marL="0" indent="0">
              <a:lnSpc>
                <a:spcPct val="100000"/>
              </a:lnSpc>
              <a:buNone/>
            </a:pPr>
            <a:r>
              <a:rPr lang="en-US" sz="3700" b="1" dirty="0"/>
              <a:t>      </a:t>
            </a:r>
            <a:r>
              <a:rPr lang="en-US" sz="3700" b="1" u="sng" dirty="0"/>
              <a:t>In Primary Years</a:t>
            </a:r>
          </a:p>
          <a:p>
            <a:pPr>
              <a:lnSpc>
                <a:spcPct val="100000"/>
              </a:lnSpc>
            </a:pPr>
            <a:r>
              <a:rPr lang="en-GB" sz="3700" dirty="0">
                <a:ea typeface="Calibri" panose="020F0502020204030204" pitchFamily="34" charset="0"/>
                <a:cs typeface="Arial" panose="020B0604020202020204" pitchFamily="34" charset="0"/>
              </a:rPr>
              <a:t>There will be new routines in place. For example, regular hand washing and staggered lunch breaks. </a:t>
            </a:r>
            <a:endParaRPr lang="en-GB" sz="3700" dirty="0">
              <a:ea typeface="Calibri" panose="020F0502020204030204" pitchFamily="34" charset="0"/>
              <a:cs typeface="Times New Roman" panose="02020603050405020304" pitchFamily="18" charset="0"/>
            </a:endParaRPr>
          </a:p>
          <a:p>
            <a:pPr>
              <a:lnSpc>
                <a:spcPct val="100000"/>
              </a:lnSpc>
            </a:pPr>
            <a:r>
              <a:rPr lang="en-GB" sz="3700" dirty="0">
                <a:ea typeface="Calibri" panose="020F0502020204030204" pitchFamily="34" charset="0"/>
                <a:cs typeface="Times New Roman" panose="02020603050405020304" pitchFamily="18" charset="0"/>
              </a:rPr>
              <a:t>The timetable will be very different: no assembly (could be a positive for some), lunchtime and playtimes will feel different.</a:t>
            </a:r>
            <a:endParaRPr lang="en-GB" sz="3700" dirty="0">
              <a:ea typeface="Times New Roman" panose="02020603050405020304" pitchFamily="18" charset="0"/>
            </a:endParaRPr>
          </a:p>
          <a:p>
            <a:pPr fontAlgn="base">
              <a:lnSpc>
                <a:spcPct val="100000"/>
              </a:lnSpc>
            </a:pPr>
            <a:r>
              <a:rPr lang="en-GB" sz="3700" dirty="0">
                <a:ea typeface="Times New Roman" panose="02020603050405020304" pitchFamily="18" charset="0"/>
              </a:rPr>
              <a:t>Not knowing when restrictive measures will end may create uncertainty.</a:t>
            </a:r>
          </a:p>
          <a:p>
            <a:pPr fontAlgn="base">
              <a:lnSpc>
                <a:spcPct val="100000"/>
              </a:lnSpc>
            </a:pPr>
            <a:r>
              <a:rPr lang="en-US" sz="3700" dirty="0">
                <a:ea typeface="Times New Roman" panose="02020603050405020304" pitchFamily="18" charset="0"/>
              </a:rPr>
              <a:t>Provide clear and simple information about new routines. Use visuals to support where possible. </a:t>
            </a:r>
          </a:p>
          <a:p>
            <a:pPr fontAlgn="base">
              <a:lnSpc>
                <a:spcPct val="100000"/>
              </a:lnSpc>
            </a:pPr>
            <a:endParaRPr lang="en-US" sz="3700" dirty="0">
              <a:ea typeface="Times New Roman" panose="02020603050405020304" pitchFamily="18" charset="0"/>
            </a:endParaRPr>
          </a:p>
          <a:p>
            <a:pPr fontAlgn="base">
              <a:lnSpc>
                <a:spcPct val="100000"/>
              </a:lnSpc>
              <a:spcBef>
                <a:spcPts val="0"/>
              </a:spcBef>
              <a:defRPr/>
            </a:pPr>
            <a:r>
              <a:rPr lang="en-US" sz="3700" dirty="0">
                <a:ea typeface="Times New Roman" panose="02020603050405020304" pitchFamily="18" charset="0"/>
              </a:rPr>
              <a:t>Involve children in considering how best to support adherence to the new rules, e.g. by </a:t>
            </a:r>
            <a:r>
              <a:rPr lang="en-GB" sz="3700" dirty="0">
                <a:ea typeface="Times New Roman" panose="02020603050405020304" pitchFamily="18" charset="0"/>
              </a:rPr>
              <a:t>designing a socially-distanced classroom</a:t>
            </a:r>
            <a:r>
              <a:rPr lang="en-US" sz="3700" dirty="0">
                <a:ea typeface="Times New Roman" panose="02020603050405020304" pitchFamily="18" charset="0"/>
              </a:rPr>
              <a:t>, or by making posters to share the rules with others. Pupils debate and defend their designs.</a:t>
            </a:r>
          </a:p>
          <a:p>
            <a:pPr fontAlgn="base">
              <a:lnSpc>
                <a:spcPct val="100000"/>
              </a:lnSpc>
            </a:pPr>
            <a:r>
              <a:rPr lang="en-US" sz="3700" dirty="0">
                <a:ea typeface="Times New Roman" panose="02020603050405020304" pitchFamily="18" charset="0"/>
              </a:rPr>
              <a:t>Re-establish familiar routines and introduce new activities to help punctuate the day. </a:t>
            </a:r>
            <a:endParaRPr lang="en-GB" sz="3700" dirty="0">
              <a:ea typeface="Times New Roman" panose="02020603050405020304" pitchFamily="18" charset="0"/>
            </a:endParaRPr>
          </a:p>
          <a:p>
            <a:pPr fontAlgn="base">
              <a:lnSpc>
                <a:spcPct val="100000"/>
              </a:lnSpc>
            </a:pPr>
            <a:r>
              <a:rPr lang="en-GB" sz="3700" dirty="0">
                <a:ea typeface="Times New Roman" panose="02020603050405020304" pitchFamily="18" charset="0"/>
              </a:rPr>
              <a:t>Prepare transition work for children in key year groups,</a:t>
            </a:r>
            <a:endParaRPr lang="en-US" sz="3700" dirty="0">
              <a:ea typeface="Times New Roman" panose="02020603050405020304" pitchFamily="18" charset="0"/>
            </a:endParaRPr>
          </a:p>
          <a:p>
            <a:pPr fontAlgn="base">
              <a:lnSpc>
                <a:spcPct val="100000"/>
              </a:lnSpc>
            </a:pPr>
            <a:r>
              <a:rPr lang="en-US" sz="3700" dirty="0">
                <a:ea typeface="Times New Roman" panose="02020603050405020304" pitchFamily="18" charset="0"/>
              </a:rPr>
              <a:t>Provide opportunities for children to talk and ask questions. Consider setting up a worry box. </a:t>
            </a:r>
          </a:p>
          <a:p>
            <a:pPr marL="0" indent="0" fontAlgn="base">
              <a:lnSpc>
                <a:spcPct val="100000"/>
              </a:lnSpc>
              <a:buNone/>
            </a:pPr>
            <a:r>
              <a:rPr lang="en-US" sz="3700" dirty="0">
                <a:ea typeface="Times New Roman" panose="02020603050405020304" pitchFamily="18" charset="0"/>
              </a:rPr>
              <a:t> </a:t>
            </a:r>
          </a:p>
          <a:p>
            <a:pPr marL="0" indent="0" fontAlgn="base">
              <a:lnSpc>
                <a:spcPct val="100000"/>
              </a:lnSpc>
              <a:buNone/>
            </a:pPr>
            <a:endParaRPr lang="en-US" sz="3700" dirty="0">
              <a:ea typeface="Times New Roman" panose="02020603050405020304" pitchFamily="18" charset="0"/>
            </a:endParaRPr>
          </a:p>
          <a:p>
            <a:pPr marL="0" indent="0" fontAlgn="base">
              <a:lnSpc>
                <a:spcPct val="100000"/>
              </a:lnSpc>
              <a:buNone/>
            </a:pPr>
            <a:endParaRPr lang="en-US" sz="3700" dirty="0">
              <a:ea typeface="Times New Roman" panose="02020603050405020304" pitchFamily="18" charset="0"/>
            </a:endParaRPr>
          </a:p>
          <a:p>
            <a:pPr marL="0" indent="0" fontAlgn="base">
              <a:lnSpc>
                <a:spcPct val="100000"/>
              </a:lnSpc>
              <a:buNone/>
            </a:pPr>
            <a:endParaRPr lang="en-US" sz="3700" dirty="0">
              <a:ea typeface="Times New Roman" panose="02020603050405020304" pitchFamily="18" charset="0"/>
            </a:endParaRPr>
          </a:p>
          <a:p>
            <a:pPr marL="0" indent="0" fontAlgn="base">
              <a:lnSpc>
                <a:spcPct val="100000"/>
              </a:lnSpc>
              <a:buNone/>
            </a:pPr>
            <a:endParaRPr lang="en-US" sz="3700" dirty="0">
              <a:ea typeface="Times New Roman" panose="02020603050405020304" pitchFamily="18" charset="0"/>
            </a:endParaRPr>
          </a:p>
          <a:p>
            <a:pPr marL="0" indent="0" fontAlgn="base">
              <a:lnSpc>
                <a:spcPct val="100000"/>
              </a:lnSpc>
              <a:buNone/>
            </a:pPr>
            <a:r>
              <a:rPr lang="en-US" sz="3700" dirty="0">
                <a:ea typeface="Times New Roman" panose="02020603050405020304" pitchFamily="18" charset="0"/>
              </a:rPr>
              <a:t>         </a:t>
            </a:r>
            <a:r>
              <a:rPr lang="en-US" sz="3700" b="1" u="sng" dirty="0">
                <a:ea typeface="Times New Roman" panose="02020603050405020304" pitchFamily="18" charset="0"/>
              </a:rPr>
              <a:t>In Secondary Years</a:t>
            </a:r>
          </a:p>
          <a:p>
            <a:pPr marL="342900" indent="-342900" fontAlgn="base">
              <a:buFont typeface="Symbol" panose="05050102010706020507" pitchFamily="18" charset="2"/>
              <a:buChar char=""/>
            </a:pPr>
            <a:r>
              <a:rPr lang="en-US" sz="3700" dirty="0">
                <a:ea typeface="Times New Roman" panose="02020603050405020304" pitchFamily="18" charset="0"/>
              </a:rPr>
              <a:t>Students not accustomed to the strict routines of the school day – might struggle to get back into routine and ‘learning habit’, might struggle to respond to expectations of staff.</a:t>
            </a:r>
            <a:endParaRPr lang="en-GB" sz="3700" dirty="0">
              <a:ea typeface="Times New Roman" panose="02020603050405020304" pitchFamily="18" charset="0"/>
            </a:endParaRP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New way of working in school – understanding the reasons and the rules – although returning to a routine, it will not be not be the routine the pupils are used to (length of day, classroom, staff, school routines such as assembly, break and lunch, access to toilets </a:t>
            </a:r>
            <a:r>
              <a:rPr lang="en-US" sz="3700" dirty="0" err="1">
                <a:ea typeface="Times New Roman" panose="02020603050405020304" pitchFamily="18" charset="0"/>
              </a:rPr>
              <a:t>etc</a:t>
            </a:r>
            <a:r>
              <a:rPr lang="en-US" sz="3700" dirty="0">
                <a:ea typeface="Times New Roman" panose="02020603050405020304" pitchFamily="18" charset="0"/>
              </a:rPr>
              <a:t>)</a:t>
            </a:r>
            <a:endParaRPr lang="en-GB" sz="3700" dirty="0">
              <a:ea typeface="Times New Roman" panose="02020603050405020304" pitchFamily="18" charset="0"/>
            </a:endParaRP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New structure re hygiene – difficult to monitor in secondary school</a:t>
            </a:r>
            <a:endParaRPr lang="en-GB" sz="3700" dirty="0">
              <a:ea typeface="Times New Roman" panose="02020603050405020304" pitchFamily="18" charset="0"/>
            </a:endParaRP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New structures required in school re managing of learning resources – handing out of worksheets, exercise books </a:t>
            </a:r>
            <a:r>
              <a:rPr lang="en-US" sz="3700" dirty="0" err="1">
                <a:ea typeface="Times New Roman" panose="02020603050405020304" pitchFamily="18" charset="0"/>
              </a:rPr>
              <a:t>etc</a:t>
            </a:r>
            <a:r>
              <a:rPr lang="en-US" sz="3700" dirty="0">
                <a:ea typeface="Times New Roman" panose="02020603050405020304" pitchFamily="18" charset="0"/>
              </a:rPr>
              <a:t>, and collecting in and marking? Practical lessons such as Science, PE </a:t>
            </a:r>
            <a:r>
              <a:rPr lang="en-US" sz="3700" dirty="0" err="1">
                <a:ea typeface="Times New Roman" panose="02020603050405020304" pitchFamily="18" charset="0"/>
              </a:rPr>
              <a:t>etc</a:t>
            </a:r>
            <a:endParaRPr lang="en-GB" sz="3700" dirty="0">
              <a:ea typeface="Times New Roman" panose="02020603050405020304" pitchFamily="18" charset="0"/>
            </a:endParaRP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More freedom at home regarding the time-frame for learning – might struggle to concentrate for prolonged periods of time.</a:t>
            </a: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Preparing the pupils for what will be the same and what will be different (some will need more scaffolding than others).</a:t>
            </a:r>
            <a:endParaRPr lang="en-GB" sz="3700" dirty="0">
              <a:ea typeface="Times New Roman" panose="02020603050405020304" pitchFamily="18" charset="0"/>
            </a:endParaRP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Support this with visuals of the school day to support anticipation of the new structure.</a:t>
            </a:r>
            <a:endParaRPr lang="en-GB" sz="3700" dirty="0">
              <a:ea typeface="Times New Roman" panose="02020603050405020304" pitchFamily="18" charset="0"/>
            </a:endParaRP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Building in more regular movement breaks during periods of learning to support concentration </a:t>
            </a: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Opportunities to talk, as appropriate.</a:t>
            </a:r>
          </a:p>
          <a:p>
            <a:pPr marL="342900" lvl="0" indent="-342900" fontAlgn="base">
              <a:spcAft>
                <a:spcPts val="0"/>
              </a:spcAft>
              <a:buFont typeface="Symbol" panose="05050102010706020507" pitchFamily="18" charset="2"/>
              <a:buChar char=""/>
            </a:pPr>
            <a:r>
              <a:rPr lang="en-US" sz="3700" dirty="0">
                <a:ea typeface="Times New Roman" panose="02020603050405020304" pitchFamily="18" charset="0"/>
              </a:rPr>
              <a:t>Provide a safe and regular space for students to talk about COVID-19 related issues. </a:t>
            </a:r>
            <a:endParaRPr lang="en-GB" sz="3700" dirty="0">
              <a:ea typeface="Times New Roman" panose="02020603050405020304" pitchFamily="18" charset="0"/>
            </a:endParaRPr>
          </a:p>
          <a:p>
            <a:pPr fontAlgn="base">
              <a:lnSpc>
                <a:spcPct val="100000"/>
              </a:lnSpc>
            </a:pPr>
            <a:endParaRPr lang="en-US" sz="1500" dirty="0">
              <a:ea typeface="Times New Roman" panose="02020603050405020304" pitchFamily="18" charset="0"/>
            </a:endParaRPr>
          </a:p>
          <a:p>
            <a:pPr marL="0" indent="0">
              <a:buNone/>
            </a:pPr>
            <a:endParaRPr lang="en-US" sz="1300" dirty="0"/>
          </a:p>
        </p:txBody>
      </p:sp>
      <p:sp>
        <p:nvSpPr>
          <p:cNvPr id="8" name="TextBox 7">
            <a:extLst>
              <a:ext uri="{FF2B5EF4-FFF2-40B4-BE49-F238E27FC236}">
                <a16:creationId xmlns:a16="http://schemas.microsoft.com/office/drawing/2014/main" id="{76AC1C92-728A-4BAA-A50D-26BE906633BF}"/>
              </a:ext>
            </a:extLst>
          </p:cNvPr>
          <p:cNvSpPr txBox="1"/>
          <p:nvPr/>
        </p:nvSpPr>
        <p:spPr>
          <a:xfrm>
            <a:off x="1312180" y="5923842"/>
            <a:ext cx="2307042" cy="200055"/>
          </a:xfrm>
          <a:prstGeom prst="rect">
            <a:avLst/>
          </a:prstGeom>
          <a:solidFill>
            <a:srgbClr val="000000"/>
          </a:solidFill>
        </p:spPr>
        <p:txBody>
          <a:bodyPr wrap="none" rtlCol="0">
            <a:spAutoFit/>
          </a:bodyPr>
          <a:lstStyle/>
          <a:p>
            <a:pPr algn="r">
              <a:spcAft>
                <a:spcPts val="600"/>
              </a:spcAft>
            </a:pPr>
            <a:r>
              <a:rPr lang="en-GB" sz="700" dirty="0">
                <a:solidFill>
                  <a:srgbClr val="FFFFFF"/>
                </a:solidFill>
                <a:hlinkClick r:id="rId4" tooltip="http://orthoebm.blogspot.com/2015/07/burnhbo.html">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dirty="0">
              <a:solidFill>
                <a:srgbClr val="FFFFFF"/>
              </a:solidFill>
            </a:endParaRPr>
          </a:p>
        </p:txBody>
      </p:sp>
      <p:sp>
        <p:nvSpPr>
          <p:cNvPr id="6" name="Content Placeholder 4">
            <a:extLst>
              <a:ext uri="{FF2B5EF4-FFF2-40B4-BE49-F238E27FC236}">
                <a16:creationId xmlns:a16="http://schemas.microsoft.com/office/drawing/2014/main" id="{9209ED76-38A7-4291-8EB0-E94426D0FA23}"/>
              </a:ext>
            </a:extLst>
          </p:cNvPr>
          <p:cNvSpPr txBox="1">
            <a:spLocks/>
          </p:cNvSpPr>
          <p:nvPr/>
        </p:nvSpPr>
        <p:spPr>
          <a:xfrm>
            <a:off x="4145149" y="1001254"/>
            <a:ext cx="3797807" cy="58567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300" dirty="0"/>
          </a:p>
        </p:txBody>
      </p:sp>
    </p:spTree>
    <p:extLst>
      <p:ext uri="{BB962C8B-B14F-4D97-AF65-F5344CB8AC3E}">
        <p14:creationId xmlns:p14="http://schemas.microsoft.com/office/powerpoint/2010/main" val="2715815306"/>
      </p:ext>
    </p:extLst>
  </p:cSld>
  <p:clrMapOvr>
    <a:masterClrMapping/>
  </p:clrMapOvr>
  <mc:AlternateContent xmlns:mc="http://schemas.openxmlformats.org/markup-compatibility/2006" xmlns:p14="http://schemas.microsoft.com/office/powerpoint/2010/main">
    <mc:Choice Requires="p14">
      <p:transition spd="slow" p14:dur="2000" advTm="138423"/>
    </mc:Choice>
    <mc:Fallback xmlns="">
      <p:transition spd="slow" advTm="13842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A450-01B3-4172-A5D9-EE29CABB70A2}"/>
              </a:ext>
            </a:extLst>
          </p:cNvPr>
          <p:cNvSpPr>
            <a:spLocks noGrp="1"/>
          </p:cNvSpPr>
          <p:nvPr>
            <p:ph type="title"/>
          </p:nvPr>
        </p:nvSpPr>
        <p:spPr>
          <a:xfrm>
            <a:off x="838200" y="152128"/>
            <a:ext cx="6477000" cy="696759"/>
          </a:xfrm>
        </p:spPr>
        <p:txBody>
          <a:bodyPr vert="horz" lIns="91440" tIns="45720" rIns="91440" bIns="45720" rtlCol="0" anchor="ctr">
            <a:normAutofit/>
          </a:bodyPr>
          <a:lstStyle/>
          <a:p>
            <a:r>
              <a:rPr lang="en-US" dirty="0"/>
              <a:t>Create a calm environment </a:t>
            </a:r>
          </a:p>
        </p:txBody>
      </p:sp>
      <p:pic>
        <p:nvPicPr>
          <p:cNvPr id="7" name="Content Placeholder 6">
            <a:extLst>
              <a:ext uri="{FF2B5EF4-FFF2-40B4-BE49-F238E27FC236}">
                <a16:creationId xmlns:a16="http://schemas.microsoft.com/office/drawing/2014/main" id="{FC8970E7-7762-4BB9-8F39-584E4FA56D34}"/>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625" b="3"/>
          <a:stretch/>
        </p:blipFill>
        <p:spPr>
          <a:xfrm>
            <a:off x="1060573" y="4665135"/>
            <a:ext cx="2555240" cy="1751555"/>
          </a:xfrm>
          <a:prstGeom prst="rect">
            <a:avLst/>
          </a:prstGeom>
        </p:spPr>
      </p:pic>
      <p:sp>
        <p:nvSpPr>
          <p:cNvPr id="5" name="Content Placeholder 4">
            <a:extLst>
              <a:ext uri="{FF2B5EF4-FFF2-40B4-BE49-F238E27FC236}">
                <a16:creationId xmlns:a16="http://schemas.microsoft.com/office/drawing/2014/main" id="{CA99BAD2-969A-46F5-9DFF-BEC414ADE303}"/>
              </a:ext>
            </a:extLst>
          </p:cNvPr>
          <p:cNvSpPr>
            <a:spLocks noGrp="1"/>
          </p:cNvSpPr>
          <p:nvPr>
            <p:ph sz="half" idx="2"/>
          </p:nvPr>
        </p:nvSpPr>
        <p:spPr>
          <a:xfrm>
            <a:off x="646471" y="848886"/>
            <a:ext cx="11049000" cy="6009113"/>
          </a:xfrm>
        </p:spPr>
        <p:txBody>
          <a:bodyPr vert="horz" lIns="91440" tIns="45720" rIns="91440" bIns="45720" numCol="3" rtlCol="0">
            <a:normAutofit fontScale="25000" lnSpcReduction="20000"/>
          </a:bodyPr>
          <a:lstStyle/>
          <a:p>
            <a:pPr marL="0" lvl="0" indent="0">
              <a:buNone/>
            </a:pPr>
            <a:r>
              <a:rPr lang="en-US" sz="6400" dirty="0"/>
              <a:t>     </a:t>
            </a:r>
          </a:p>
          <a:p>
            <a:pPr marL="0" lvl="0" indent="0">
              <a:buNone/>
            </a:pPr>
            <a:r>
              <a:rPr lang="en-US" sz="6400" dirty="0"/>
              <a:t>     </a:t>
            </a:r>
            <a:r>
              <a:rPr lang="en-US" sz="6400" b="1" u="sng" dirty="0"/>
              <a:t>In Early Years</a:t>
            </a:r>
          </a:p>
          <a:p>
            <a:pPr lvl="0"/>
            <a:r>
              <a:rPr lang="en-US" sz="6400" dirty="0"/>
              <a:t>Label emotions as the children are experiencing them and validate how the children are feeling.</a:t>
            </a:r>
          </a:p>
          <a:p>
            <a:pPr lvl="0"/>
            <a:r>
              <a:rPr lang="en-US" sz="6400" dirty="0"/>
              <a:t>Model noticing how people are feeling and comfort them, support them or celebrate with them.</a:t>
            </a:r>
          </a:p>
          <a:p>
            <a:pPr lvl="0"/>
            <a:r>
              <a:rPr lang="en-US" sz="6400" dirty="0"/>
              <a:t>Involve children in calming breathing exercises as part of your new circle time routine.</a:t>
            </a:r>
          </a:p>
          <a:p>
            <a:pPr lvl="0"/>
            <a:r>
              <a:rPr lang="en-US" sz="6400" dirty="0"/>
              <a:t>Keep activities simple. Revisit activities that the children have enjoyed in the past.</a:t>
            </a:r>
          </a:p>
          <a:p>
            <a:r>
              <a:rPr lang="en-US" sz="6400" dirty="0"/>
              <a:t>Respond calmly to children who are struggling to stick to new rules and routines. </a:t>
            </a:r>
          </a:p>
          <a:p>
            <a:pPr marL="0" indent="0">
              <a:buNone/>
            </a:pPr>
            <a:r>
              <a:rPr lang="en-US" sz="6400" dirty="0"/>
              <a:t> </a:t>
            </a: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r>
              <a:rPr lang="en-US" sz="2200" dirty="0"/>
              <a:t>    </a:t>
            </a:r>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r>
              <a:rPr lang="en-US" sz="2200" dirty="0"/>
              <a:t>                </a:t>
            </a:r>
            <a:r>
              <a:rPr lang="en-US" sz="6400" b="1" u="sng" dirty="0"/>
              <a:t>In Primary Years</a:t>
            </a:r>
          </a:p>
          <a:p>
            <a:pPr marL="285750" lvl="0" indent="-285750">
              <a:lnSpc>
                <a:spcPct val="107000"/>
              </a:lnSpc>
            </a:pPr>
            <a:r>
              <a:rPr lang="en-GB" sz="6400" dirty="0">
                <a:ea typeface="Calibri" panose="020F0502020204030204" pitchFamily="34" charset="0"/>
                <a:cs typeface="Arial" panose="020B0604020202020204" pitchFamily="34" charset="0"/>
              </a:rPr>
              <a:t>In the early stages, both staff and students may feel anxious about returning to face to face learning. </a:t>
            </a:r>
          </a:p>
          <a:p>
            <a:pPr marL="285750" lvl="0" indent="-285750">
              <a:lnSpc>
                <a:spcPct val="107000"/>
              </a:lnSpc>
            </a:pPr>
            <a:r>
              <a:rPr lang="en-GB" sz="6400" dirty="0">
                <a:ea typeface="Calibri" panose="020F0502020204030204" pitchFamily="34" charset="0"/>
                <a:cs typeface="Arial" panose="020B0604020202020204" pitchFamily="34" charset="0"/>
              </a:rPr>
              <a:t>There may be less time available within the school day. </a:t>
            </a:r>
          </a:p>
          <a:p>
            <a:pPr marL="285750" lvl="0" indent="-285750">
              <a:lnSpc>
                <a:spcPct val="107000"/>
              </a:lnSpc>
            </a:pPr>
            <a:r>
              <a:rPr lang="en-GB" sz="6400" dirty="0">
                <a:ea typeface="Calibri" panose="020F0502020204030204" pitchFamily="34" charset="0"/>
                <a:cs typeface="Arial" panose="020B0604020202020204" pitchFamily="34" charset="0"/>
              </a:rPr>
              <a:t>Classrooms will be calmer and the school will be quieter, due to there being fewer children on site. </a:t>
            </a:r>
          </a:p>
          <a:p>
            <a:pPr marL="285750" lvl="0" indent="-285750">
              <a:lnSpc>
                <a:spcPct val="107000"/>
              </a:lnSpc>
            </a:pPr>
            <a:r>
              <a:rPr lang="en-GB" sz="6400" dirty="0">
                <a:ea typeface="Calibri" panose="020F0502020204030204" pitchFamily="34" charset="0"/>
                <a:cs typeface="Arial" panose="020B0604020202020204" pitchFamily="34" charset="0"/>
              </a:rPr>
              <a:t>Check your own support networks.</a:t>
            </a:r>
          </a:p>
          <a:p>
            <a:pPr marL="285750" lvl="0" indent="-285750">
              <a:lnSpc>
                <a:spcPct val="107000"/>
              </a:lnSpc>
            </a:pPr>
            <a:r>
              <a:rPr lang="en-GB" sz="6400" dirty="0">
                <a:ea typeface="Calibri" panose="020F0502020204030204" pitchFamily="34" charset="0"/>
                <a:cs typeface="Arial" panose="020B0604020202020204" pitchFamily="34" charset="0"/>
              </a:rPr>
              <a:t>Make time each day to complete activities that you enjoy and which are not work related. </a:t>
            </a:r>
          </a:p>
          <a:p>
            <a:pPr marL="285750" lvl="0" indent="-285750">
              <a:lnSpc>
                <a:spcPct val="107000"/>
              </a:lnSpc>
            </a:pPr>
            <a:r>
              <a:rPr lang="en-GB" sz="6400" dirty="0">
                <a:ea typeface="Calibri" panose="020F0502020204030204" pitchFamily="34" charset="0"/>
                <a:cs typeface="Arial" panose="020B0604020202020204" pitchFamily="34" charset="0"/>
              </a:rPr>
              <a:t>Schedule time to complete a grounding activity at the beginning of the school day, such as a shared story, news or circle time.</a:t>
            </a:r>
          </a:p>
          <a:p>
            <a:pPr marL="285750" lvl="0" indent="-285750">
              <a:lnSpc>
                <a:spcPct val="107000"/>
              </a:lnSpc>
            </a:pPr>
            <a:r>
              <a:rPr lang="en-GB" sz="6400" dirty="0">
                <a:ea typeface="Calibri" panose="020F0502020204030204" pitchFamily="34" charset="0"/>
                <a:cs typeface="Arial" panose="020B0604020202020204" pitchFamily="34" charset="0"/>
              </a:rPr>
              <a:t>Schedule time to complete calming activities, such as meditation or mindfulness. </a:t>
            </a:r>
          </a:p>
          <a:p>
            <a:pPr marL="0" lvl="0" indent="0">
              <a:lnSpc>
                <a:spcPct val="107000"/>
              </a:lnSpc>
              <a:buNone/>
            </a:pPr>
            <a:endParaRPr lang="en-GB" sz="4900" dirty="0">
              <a:ea typeface="Calibri" panose="020F0502020204030204" pitchFamily="34" charset="0"/>
              <a:cs typeface="Arial" panose="020B0604020202020204" pitchFamily="34" charset="0"/>
            </a:endParaRPr>
          </a:p>
          <a:p>
            <a:pPr marL="0" lvl="0" indent="0">
              <a:lnSpc>
                <a:spcPct val="107000"/>
              </a:lnSpc>
              <a:buNone/>
            </a:pPr>
            <a:endParaRPr lang="en-GB" sz="18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None/>
            </a:pPr>
            <a:endParaRPr lang="en-GB" sz="18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None/>
            </a:pPr>
            <a:endParaRPr lang="en-GB" sz="18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None/>
            </a:pPr>
            <a:endParaRPr lang="en-GB" sz="18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None/>
            </a:pPr>
            <a:endParaRPr lang="en-GB" sz="18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None/>
            </a:pPr>
            <a:endParaRPr lang="en-GB" sz="18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None/>
            </a:pPr>
            <a:r>
              <a:rPr lang="en-GB" sz="1800" dirty="0">
                <a:latin typeface="Arial" panose="020B0604020202020204" pitchFamily="34" charset="0"/>
                <a:ea typeface="Calibri" panose="020F0502020204030204" pitchFamily="34" charset="0"/>
                <a:cs typeface="Arial" panose="020B0604020202020204" pitchFamily="34" charset="0"/>
              </a:rPr>
              <a:t>              </a:t>
            </a:r>
            <a:r>
              <a:rPr lang="en-GB" sz="6400" b="1" u="sng" dirty="0">
                <a:latin typeface="Arial" panose="020B0604020202020204" pitchFamily="34" charset="0"/>
                <a:ea typeface="Calibri" panose="020F0502020204030204" pitchFamily="34" charset="0"/>
                <a:cs typeface="Arial" panose="020B0604020202020204" pitchFamily="34" charset="0"/>
              </a:rPr>
              <a:t>In S</a:t>
            </a:r>
            <a:r>
              <a:rPr lang="en-GB" sz="6400" b="1" u="sng" dirty="0">
                <a:ea typeface="Calibri" panose="020F0502020204030204" pitchFamily="34" charset="0"/>
                <a:cs typeface="Arial" panose="020B0604020202020204" pitchFamily="34" charset="0"/>
              </a:rPr>
              <a:t>econdary Years</a:t>
            </a:r>
          </a:p>
          <a:p>
            <a:pPr marL="285750" lvl="0" indent="-285750">
              <a:lnSpc>
                <a:spcPct val="107000"/>
              </a:lnSpc>
            </a:pPr>
            <a:r>
              <a:rPr lang="en-GB" sz="6400" dirty="0">
                <a:ea typeface="Calibri" panose="020F0502020204030204" pitchFamily="34" charset="0"/>
                <a:cs typeface="Arial" panose="020B0604020202020204" pitchFamily="34" charset="0"/>
              </a:rPr>
              <a:t>In the early stages, both staff and students may feel anxious about returning to face to face learning. </a:t>
            </a:r>
          </a:p>
          <a:p>
            <a:pPr marL="285750" lvl="0" indent="-285750">
              <a:lnSpc>
                <a:spcPct val="107000"/>
              </a:lnSpc>
            </a:pPr>
            <a:r>
              <a:rPr lang="en-GB" sz="6400" dirty="0">
                <a:ea typeface="Calibri" panose="020F0502020204030204" pitchFamily="34" charset="0"/>
                <a:cs typeface="Arial" panose="020B0604020202020204" pitchFamily="34" charset="0"/>
              </a:rPr>
              <a:t>There may be less time available within the school day. </a:t>
            </a:r>
          </a:p>
          <a:p>
            <a:pPr marL="285750" lvl="0" indent="-285750">
              <a:lnSpc>
                <a:spcPct val="107000"/>
              </a:lnSpc>
            </a:pPr>
            <a:r>
              <a:rPr lang="en-GB" sz="6400" dirty="0">
                <a:ea typeface="Calibri" panose="020F0502020204030204" pitchFamily="34" charset="0"/>
                <a:cs typeface="Arial" panose="020B0604020202020204" pitchFamily="34" charset="0"/>
              </a:rPr>
              <a:t>Classrooms will be calmer and the school will be quieter, due to there being fewer children on site. </a:t>
            </a:r>
          </a:p>
          <a:p>
            <a:pPr marL="285750" lvl="0" indent="-285750">
              <a:lnSpc>
                <a:spcPct val="107000"/>
              </a:lnSpc>
            </a:pPr>
            <a:r>
              <a:rPr lang="en-GB" sz="6400" dirty="0">
                <a:ea typeface="Calibri" panose="020F0502020204030204" pitchFamily="34" charset="0"/>
                <a:cs typeface="Arial" panose="020B0604020202020204" pitchFamily="34" charset="0"/>
              </a:rPr>
              <a:t>Check your own support networks.</a:t>
            </a:r>
          </a:p>
          <a:p>
            <a:pPr marL="285750" lvl="0" indent="-285750">
              <a:lnSpc>
                <a:spcPct val="107000"/>
              </a:lnSpc>
            </a:pPr>
            <a:r>
              <a:rPr lang="en-GB" sz="6400" dirty="0">
                <a:ea typeface="Calibri" panose="020F0502020204030204" pitchFamily="34" charset="0"/>
                <a:cs typeface="Arial" panose="020B0604020202020204" pitchFamily="34" charset="0"/>
              </a:rPr>
              <a:t>Make time each day to complete activities that you enjoy and which are not work related. </a:t>
            </a:r>
          </a:p>
          <a:p>
            <a:pPr marL="285750" lvl="0" indent="-285750">
              <a:lnSpc>
                <a:spcPct val="107000"/>
              </a:lnSpc>
            </a:pPr>
            <a:r>
              <a:rPr lang="en-GB" sz="6400" dirty="0">
                <a:ea typeface="Calibri" panose="020F0502020204030204" pitchFamily="34" charset="0"/>
                <a:cs typeface="Arial" panose="020B0604020202020204" pitchFamily="34" charset="0"/>
              </a:rPr>
              <a:t>Schedule time to complete a grounding activity at the beginning of the school day, such as a shared novel or circle time.</a:t>
            </a:r>
          </a:p>
          <a:p>
            <a:pPr marL="285750" lvl="0" indent="-285750">
              <a:lnSpc>
                <a:spcPct val="107000"/>
              </a:lnSpc>
            </a:pPr>
            <a:r>
              <a:rPr lang="en-GB" sz="6400" dirty="0">
                <a:ea typeface="Calibri" panose="020F0502020204030204" pitchFamily="34" charset="0"/>
                <a:cs typeface="Arial" panose="020B0604020202020204" pitchFamily="34" charset="0"/>
              </a:rPr>
              <a:t>Schedule time to complete calming activities, such as mindfulness.</a:t>
            </a:r>
          </a:p>
          <a:p>
            <a:pPr marL="285750" lvl="0" indent="-285750">
              <a:lnSpc>
                <a:spcPct val="107000"/>
              </a:lnSpc>
            </a:pPr>
            <a:r>
              <a:rPr lang="en-GB" sz="6400" dirty="0">
                <a:ea typeface="Calibri" panose="020F0502020204030204" pitchFamily="34" charset="0"/>
                <a:cs typeface="Arial" panose="020B0604020202020204" pitchFamily="34" charset="0"/>
              </a:rPr>
              <a:t>Consider playing calming background music during work time.  </a:t>
            </a:r>
          </a:p>
          <a:p>
            <a:pPr marL="171450" lvl="0" indent="-171450">
              <a:lnSpc>
                <a:spcPct val="107000"/>
              </a:lnSpc>
            </a:pPr>
            <a:endParaRPr lang="en-GB" sz="1800" dirty="0">
              <a:latin typeface="Arial" panose="020B0604020202020204" pitchFamily="34" charset="0"/>
              <a:ea typeface="Calibri" panose="020F0502020204030204" pitchFamily="34" charset="0"/>
              <a:cs typeface="Arial" panose="020B0604020202020204" pitchFamily="34" charset="0"/>
            </a:endParaRPr>
          </a:p>
          <a:p>
            <a:endParaRPr lang="en-US" sz="1700" dirty="0"/>
          </a:p>
          <a:p>
            <a:endParaRPr lang="en-US" sz="1700" dirty="0"/>
          </a:p>
          <a:p>
            <a:pPr marL="0"/>
            <a:endParaRPr lang="en-US" sz="1700" dirty="0"/>
          </a:p>
        </p:txBody>
      </p:sp>
    </p:spTree>
    <p:extLst>
      <p:ext uri="{BB962C8B-B14F-4D97-AF65-F5344CB8AC3E}">
        <p14:creationId xmlns:p14="http://schemas.microsoft.com/office/powerpoint/2010/main" val="558088327"/>
      </p:ext>
    </p:extLst>
  </p:cSld>
  <p:clrMapOvr>
    <a:masterClrMapping/>
  </p:clrMapOvr>
  <mc:AlternateContent xmlns:mc="http://schemas.openxmlformats.org/markup-compatibility/2006" xmlns:p14="http://schemas.microsoft.com/office/powerpoint/2010/main">
    <mc:Choice Requires="p14">
      <p:transition spd="slow" p14:dur="2000" advTm="113983"/>
    </mc:Choice>
    <mc:Fallback xmlns="">
      <p:transition spd="slow" advTm="11398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C04CD-9CD1-4551-BBC2-5D512AC28FCB}"/>
              </a:ext>
            </a:extLst>
          </p:cNvPr>
          <p:cNvSpPr>
            <a:spLocks noGrp="1"/>
          </p:cNvSpPr>
          <p:nvPr>
            <p:ph type="title"/>
          </p:nvPr>
        </p:nvSpPr>
        <p:spPr>
          <a:xfrm>
            <a:off x="838200" y="230602"/>
            <a:ext cx="4382729" cy="785249"/>
          </a:xfrm>
        </p:spPr>
        <p:txBody>
          <a:bodyPr>
            <a:normAutofit/>
          </a:bodyPr>
          <a:lstStyle/>
          <a:p>
            <a:r>
              <a:rPr lang="en-GB" b="1" dirty="0"/>
              <a:t>Build connections </a:t>
            </a:r>
          </a:p>
        </p:txBody>
      </p:sp>
      <p:sp>
        <p:nvSpPr>
          <p:cNvPr id="10" name="Content Placeholder 9">
            <a:extLst>
              <a:ext uri="{FF2B5EF4-FFF2-40B4-BE49-F238E27FC236}">
                <a16:creationId xmlns:a16="http://schemas.microsoft.com/office/drawing/2014/main" id="{3CE00746-9694-418A-BD31-79971BDC1377}"/>
              </a:ext>
            </a:extLst>
          </p:cNvPr>
          <p:cNvSpPr>
            <a:spLocks noGrp="1"/>
          </p:cNvSpPr>
          <p:nvPr>
            <p:ph idx="1"/>
          </p:nvPr>
        </p:nvSpPr>
        <p:spPr>
          <a:xfrm>
            <a:off x="383459" y="830249"/>
            <a:ext cx="11179276" cy="5797149"/>
          </a:xfrm>
        </p:spPr>
        <p:txBody>
          <a:bodyPr vert="horz" lIns="0" tIns="45720" rIns="0" bIns="45720" numCol="3" rtlCol="0">
            <a:normAutofit fontScale="25000" lnSpcReduction="20000"/>
          </a:bodyPr>
          <a:lstStyle/>
          <a:p>
            <a:endParaRPr lang="en-GB" sz="5600" dirty="0"/>
          </a:p>
          <a:p>
            <a:pPr marL="0" indent="0">
              <a:buNone/>
            </a:pPr>
            <a:r>
              <a:rPr lang="en-GB" sz="5600" dirty="0"/>
              <a:t>      </a:t>
            </a:r>
            <a:r>
              <a:rPr lang="en-GB" sz="5600" b="1" u="sng" dirty="0"/>
              <a:t>In Early Years</a:t>
            </a:r>
          </a:p>
          <a:p>
            <a:r>
              <a:rPr lang="en-GB" sz="5600" dirty="0"/>
              <a:t>Display pictures of children and staff who are not currently at setting or who are attending but in a different room. Talk about them and share stories about what they are doing.</a:t>
            </a:r>
            <a:endParaRPr lang="en-GB" sz="5600" dirty="0">
              <a:cs typeface="Calibri"/>
            </a:endParaRPr>
          </a:p>
          <a:p>
            <a:r>
              <a:rPr lang="en-GB" sz="5600" dirty="0"/>
              <a:t>Build relationships through playful interactions. Join in with what the children are doing and follow their lead. </a:t>
            </a:r>
            <a:endParaRPr lang="en-GB" sz="5600" dirty="0">
              <a:ea typeface="+mn-lt"/>
              <a:cs typeface="+mn-lt"/>
            </a:endParaRPr>
          </a:p>
          <a:p>
            <a:r>
              <a:rPr lang="en-GB" sz="5600" dirty="0">
                <a:ea typeface="+mn-lt"/>
                <a:cs typeface="+mn-lt"/>
              </a:rPr>
              <a:t>Play simple board games in small groups</a:t>
            </a:r>
            <a:endParaRPr lang="en-GB" sz="5600" dirty="0">
              <a:cs typeface="Calibri"/>
            </a:endParaRPr>
          </a:p>
          <a:p>
            <a:r>
              <a:rPr lang="en-GB" sz="5600" dirty="0">
                <a:ea typeface="+mn-lt"/>
                <a:cs typeface="+mn-lt"/>
              </a:rPr>
              <a:t>Create collaborative pieces of art work</a:t>
            </a:r>
          </a:p>
          <a:p>
            <a:r>
              <a:rPr lang="en-GB" sz="5600" dirty="0">
                <a:ea typeface="+mn-lt"/>
                <a:cs typeface="+mn-lt"/>
              </a:rPr>
              <a:t>Use video calls to keep in contact with children who are not attending the setting.</a:t>
            </a: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endParaRPr lang="en-GB" sz="1700" dirty="0">
              <a:ea typeface="+mn-lt"/>
              <a:cs typeface="+mn-lt"/>
            </a:endParaRPr>
          </a:p>
          <a:p>
            <a:pPr marL="0" indent="0">
              <a:buNone/>
            </a:pPr>
            <a:endParaRPr lang="en-GB" sz="1700" dirty="0">
              <a:ea typeface="+mn-lt"/>
              <a:cs typeface="+mn-lt"/>
            </a:endParaRPr>
          </a:p>
          <a:p>
            <a:pPr marL="0" indent="0">
              <a:buNone/>
            </a:pPr>
            <a:r>
              <a:rPr lang="en-GB" sz="4800" dirty="0">
                <a:ea typeface="+mn-lt"/>
                <a:cs typeface="+mn-lt"/>
              </a:rPr>
              <a:t>          </a:t>
            </a:r>
            <a:r>
              <a:rPr lang="en-GB" sz="4800" b="1" u="sng" dirty="0">
                <a:ea typeface="+mn-lt"/>
                <a:cs typeface="+mn-lt"/>
              </a:rPr>
              <a:t>In Primary Years</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There may be changes in friendship groups (due to the limited number of children in each class), children may not be able to be with all their friends.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New adult relationships may need to be developed and children may not have access to the adult they have a strong bond with</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Cooperative play may be limited.</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Be vigilant for bulling, which may look different, for example: the “COVID-kid”, ‘Poor’/’Vulnerable’ kids who were in school hubs.</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Spend time helping children to establish and adapt to new friendship groups.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Consider new ways of playing – e.g. socially-distanced games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PSE friendship work </a:t>
            </a:r>
          </a:p>
          <a:p>
            <a:pPr marL="342900" lvl="0" indent="-342900">
              <a:lnSpc>
                <a:spcPct val="107000"/>
              </a:lnSpc>
              <a:spcAft>
                <a:spcPts val="0"/>
              </a:spcAft>
              <a:buFont typeface="Symbol" panose="05050102010706020507" pitchFamily="18" charset="2"/>
              <a:buChar char=""/>
            </a:pPr>
            <a:r>
              <a:rPr lang="en-US" sz="4800" dirty="0">
                <a:ea typeface="Calibri" panose="020F0502020204030204" pitchFamily="34" charset="0"/>
                <a:cs typeface="Times New Roman" panose="02020603050405020304" pitchFamily="18" charset="0"/>
              </a:rPr>
              <a:t>Write letters to people in care homes to build new connections. </a:t>
            </a:r>
            <a:endParaRPr lang="en-GB" sz="4800" b="1" dirty="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Consider revising protocols for responding to incidents of bullying.</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Design quizzes for peers in other year groups to go on school website.</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Debates that promote turn taking and listening to each other</a:t>
            </a:r>
          </a:p>
          <a:p>
            <a:pPr marL="342900" lvl="0" indent="-342900">
              <a:lnSpc>
                <a:spcPct val="107000"/>
              </a:lnSpc>
              <a:spcAft>
                <a:spcPts val="0"/>
              </a:spcAft>
              <a:buFont typeface="Symbol" panose="05050102010706020507" pitchFamily="18" charset="2"/>
              <a:buChar char=""/>
            </a:pPr>
            <a:endParaRPr lang="en-GB" sz="1800" dirty="0">
              <a:latin typeface="Arial" panose="020B060402020202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None/>
            </a:pPr>
            <a:endParaRPr lang="en-GB" sz="1800" dirty="0">
              <a:latin typeface="Arial" panose="020B060402020202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None/>
            </a:pPr>
            <a:endParaRPr lang="en-GB" sz="1800" dirty="0">
              <a:latin typeface="Arial" panose="020B060402020202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None/>
            </a:pPr>
            <a:r>
              <a:rPr lang="en-GB" sz="4800" dirty="0">
                <a:ea typeface="Calibri" panose="020F0502020204030204" pitchFamily="34" charset="0"/>
                <a:cs typeface="Times New Roman" panose="02020603050405020304" pitchFamily="18" charset="0"/>
              </a:rPr>
              <a:t>        </a:t>
            </a:r>
          </a:p>
          <a:p>
            <a:pPr marL="0" lvl="0" indent="0">
              <a:lnSpc>
                <a:spcPct val="107000"/>
              </a:lnSpc>
              <a:spcAft>
                <a:spcPts val="0"/>
              </a:spcAft>
              <a:buNone/>
            </a:pPr>
            <a:r>
              <a:rPr lang="en-GB" sz="4800" dirty="0">
                <a:ea typeface="Calibri" panose="020F0502020204030204" pitchFamily="34" charset="0"/>
                <a:cs typeface="Times New Roman" panose="02020603050405020304" pitchFamily="18" charset="0"/>
              </a:rPr>
              <a:t>         </a:t>
            </a:r>
            <a:r>
              <a:rPr lang="en-GB" sz="4800" b="1" u="sng" dirty="0">
                <a:ea typeface="Calibri" panose="020F0502020204030204" pitchFamily="34" charset="0"/>
                <a:cs typeface="Times New Roman" panose="02020603050405020304" pitchFamily="18" charset="0"/>
              </a:rPr>
              <a:t>In Secondary Years</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Might have had very limited remote contact with friends during lockdown – leading to possible feeling of isolation. They may be unsure of how they fit into their friendship group, needing reassurance,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Some students may possibly lack the skills needed to re-integrate.</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Limitations on new classroom and group structures might continue to limit the rebuilding of friendships – might lead to difficulties in maintaining friendships and difficulties managing related emotions.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Breakdown of relationships with staff due to lockdown - needing time to feel comfortable with staff again</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Provide opportunities for structure during non-curriculum time in order to regain confidence with peer relationship.</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Provide opportunities to share experiences abut lockdown.</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Participation in friendship groups in order to facilitate the rebuilding of relationships and explicit teaching of skills as appropriate.</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Rebuilding relationships with staff through ‘team building’ type activities</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Support in re-visiting and repairing their ‘self-image, self-esteem and self-concept’ to support re-integration into friendship group</a:t>
            </a:r>
          </a:p>
          <a:p>
            <a:pPr marL="342900" lvl="0" indent="-342900">
              <a:lnSpc>
                <a:spcPct val="107000"/>
              </a:lnSpc>
              <a:spcAft>
                <a:spcPts val="0"/>
              </a:spcAft>
              <a:buFont typeface="Symbol" panose="05050102010706020507" pitchFamily="18" charset="2"/>
              <a:buChar char=""/>
            </a:pPr>
            <a:endParaRPr lang="en-GB" sz="1800" dirty="0">
              <a:latin typeface="Arial" panose="020B0604020202020204" pitchFamily="34" charset="0"/>
              <a:ea typeface="Calibri" panose="020F0502020204030204" pitchFamily="34" charset="0"/>
              <a:cs typeface="Times New Roman" panose="02020603050405020304" pitchFamily="18" charset="0"/>
            </a:endParaRPr>
          </a:p>
          <a:p>
            <a:endParaRPr lang="en-GB" sz="1700" dirty="0"/>
          </a:p>
          <a:p>
            <a:endParaRPr lang="en-GB" sz="1700" dirty="0">
              <a:cs typeface="Calibri"/>
            </a:endParaRPr>
          </a:p>
          <a:p>
            <a:endParaRPr lang="en-GB" sz="1700" dirty="0">
              <a:cs typeface="Calibri"/>
            </a:endParaRPr>
          </a:p>
        </p:txBody>
      </p:sp>
      <p:pic>
        <p:nvPicPr>
          <p:cNvPr id="5" name="Content Placeholder 4">
            <a:extLst>
              <a:ext uri="{FF2B5EF4-FFF2-40B4-BE49-F238E27FC236}">
                <a16:creationId xmlns:a16="http://schemas.microsoft.com/office/drawing/2014/main" id="{559EBE8A-43F2-4A3C-828B-357E6362D74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22" r="3" b="3"/>
          <a:stretch/>
        </p:blipFill>
        <p:spPr>
          <a:xfrm>
            <a:off x="838200" y="4239626"/>
            <a:ext cx="2326278" cy="1594608"/>
          </a:xfrm>
          <a:prstGeom prst="rect">
            <a:avLst/>
          </a:prstGeom>
        </p:spPr>
      </p:pic>
      <p:sp>
        <p:nvSpPr>
          <p:cNvPr id="6" name="TextBox 5">
            <a:extLst>
              <a:ext uri="{FF2B5EF4-FFF2-40B4-BE49-F238E27FC236}">
                <a16:creationId xmlns:a16="http://schemas.microsoft.com/office/drawing/2014/main" id="{80FDBF6B-6697-445E-86F3-8CD36B090B79}"/>
              </a:ext>
            </a:extLst>
          </p:cNvPr>
          <p:cNvSpPr txBox="1"/>
          <p:nvPr/>
        </p:nvSpPr>
        <p:spPr>
          <a:xfrm>
            <a:off x="838200" y="5734206"/>
            <a:ext cx="2326278" cy="200055"/>
          </a:xfrm>
          <a:prstGeom prst="rect">
            <a:avLst/>
          </a:prstGeom>
          <a:solidFill>
            <a:srgbClr val="000000"/>
          </a:solidFill>
        </p:spPr>
        <p:txBody>
          <a:bodyPr wrap="none" rtlCol="0">
            <a:spAutoFit/>
          </a:bodyPr>
          <a:lstStyle/>
          <a:p>
            <a:pPr algn="r">
              <a:spcAft>
                <a:spcPts val="600"/>
              </a:spcAft>
            </a:pPr>
            <a:r>
              <a:rPr lang="en-GB" sz="700" dirty="0">
                <a:solidFill>
                  <a:srgbClr val="FFFFFF"/>
                </a:solidFill>
                <a:hlinkClick r:id="rId3" tooltip="http://theconversation.com/cheap-genome-tests-to-predict-future-illness-dont-hold-your-breath-22037">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en-GB" sz="700" dirty="0">
              <a:solidFill>
                <a:srgbClr val="FFFFFF"/>
              </a:solidFill>
            </a:endParaRPr>
          </a:p>
        </p:txBody>
      </p:sp>
    </p:spTree>
    <p:extLst>
      <p:ext uri="{BB962C8B-B14F-4D97-AF65-F5344CB8AC3E}">
        <p14:creationId xmlns:p14="http://schemas.microsoft.com/office/powerpoint/2010/main" val="2647318150"/>
      </p:ext>
    </p:extLst>
  </p:cSld>
  <p:clrMapOvr>
    <a:masterClrMapping/>
  </p:clrMapOvr>
  <mc:AlternateContent xmlns:mc="http://schemas.openxmlformats.org/markup-compatibility/2006" xmlns:p14="http://schemas.microsoft.com/office/powerpoint/2010/main">
    <mc:Choice Requires="p14">
      <p:transition spd="slow" p14:dur="2000" advTm="110232"/>
    </mc:Choice>
    <mc:Fallback xmlns="">
      <p:transition spd="slow" advTm="11023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167B9-A8DE-441D-9956-18FF6D0943FC}"/>
              </a:ext>
            </a:extLst>
          </p:cNvPr>
          <p:cNvSpPr>
            <a:spLocks noGrp="1"/>
          </p:cNvSpPr>
          <p:nvPr>
            <p:ph type="title"/>
          </p:nvPr>
        </p:nvSpPr>
        <p:spPr/>
        <p:txBody>
          <a:bodyPr>
            <a:normAutofit/>
          </a:bodyPr>
          <a:lstStyle/>
          <a:p>
            <a:pPr algn="ctr"/>
            <a:r>
              <a:rPr lang="en-GB" sz="4000">
                <a:solidFill>
                  <a:srgbClr val="FFFFFF"/>
                </a:solidFill>
              </a:rPr>
              <a:t>Promote Self Efficacy </a:t>
            </a:r>
          </a:p>
        </p:txBody>
      </p:sp>
      <p:sp>
        <p:nvSpPr>
          <p:cNvPr id="10" name="Content Placeholder 9">
            <a:extLst>
              <a:ext uri="{FF2B5EF4-FFF2-40B4-BE49-F238E27FC236}">
                <a16:creationId xmlns:a16="http://schemas.microsoft.com/office/drawing/2014/main" id="{CCB51B51-020D-4BE7-B86E-5E8F7CC1D56E}"/>
              </a:ext>
            </a:extLst>
          </p:cNvPr>
          <p:cNvSpPr>
            <a:spLocks noGrp="1"/>
          </p:cNvSpPr>
          <p:nvPr>
            <p:ph idx="1"/>
          </p:nvPr>
        </p:nvSpPr>
        <p:spPr>
          <a:xfrm>
            <a:off x="838200" y="852641"/>
            <a:ext cx="10515600" cy="5860604"/>
          </a:xfrm>
        </p:spPr>
        <p:txBody>
          <a:bodyPr vert="horz" lIns="0" tIns="45720" rIns="0" bIns="45720" numCol="3" rtlCol="0" anchor="ctr">
            <a:normAutofit fontScale="25000" lnSpcReduction="20000"/>
          </a:bodyPr>
          <a:lstStyle/>
          <a:p>
            <a:pPr marL="0" indent="0">
              <a:buNone/>
            </a:pPr>
            <a:r>
              <a:rPr lang="en-GB" sz="6400" dirty="0">
                <a:solidFill>
                  <a:srgbClr val="000000"/>
                </a:solidFill>
              </a:rPr>
              <a:t>    </a:t>
            </a:r>
          </a:p>
          <a:p>
            <a:pPr marL="0" indent="0">
              <a:buNone/>
            </a:pPr>
            <a:r>
              <a:rPr lang="en-GB" sz="6400" dirty="0">
                <a:solidFill>
                  <a:srgbClr val="000000"/>
                </a:solidFill>
              </a:rPr>
              <a:t>      </a:t>
            </a:r>
            <a:r>
              <a:rPr lang="en-GB" sz="6400" b="1" u="sng" dirty="0">
                <a:solidFill>
                  <a:srgbClr val="000000"/>
                </a:solidFill>
              </a:rPr>
              <a:t>In Early Years   </a:t>
            </a:r>
          </a:p>
          <a:p>
            <a:r>
              <a:rPr lang="en-GB" sz="6400" dirty="0">
                <a:solidFill>
                  <a:srgbClr val="000000"/>
                </a:solidFill>
              </a:rPr>
              <a:t>Offer children choices wherever you can.</a:t>
            </a:r>
            <a:endParaRPr lang="en-GB" sz="6400" dirty="0">
              <a:solidFill>
                <a:srgbClr val="000000"/>
              </a:solidFill>
              <a:cs typeface="Calibri"/>
            </a:endParaRPr>
          </a:p>
          <a:p>
            <a:pPr lvl="0"/>
            <a:r>
              <a:rPr lang="en-GB" sz="6400" dirty="0">
                <a:solidFill>
                  <a:srgbClr val="000000"/>
                </a:solidFill>
              </a:rPr>
              <a:t>Plan activities around children’s interests.</a:t>
            </a:r>
          </a:p>
          <a:p>
            <a:r>
              <a:rPr lang="en-GB" sz="6400" dirty="0">
                <a:solidFill>
                  <a:srgbClr val="000000"/>
                </a:solidFill>
              </a:rPr>
              <a:t>Use specific praise to tell children what you admire about them. </a:t>
            </a: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endParaRPr lang="en-GB" sz="2900" dirty="0">
              <a:solidFill>
                <a:srgbClr val="000000"/>
              </a:solidFill>
            </a:endParaRPr>
          </a:p>
          <a:p>
            <a:pPr marL="0" indent="0">
              <a:buNone/>
            </a:pPr>
            <a:r>
              <a:rPr lang="en-GB" sz="2900" dirty="0">
                <a:solidFill>
                  <a:srgbClr val="000000"/>
                </a:solidFill>
              </a:rPr>
              <a:t>             </a:t>
            </a:r>
          </a:p>
          <a:p>
            <a:pPr marL="0" indent="0">
              <a:buNone/>
            </a:pPr>
            <a:endParaRPr lang="en-GB" sz="2900" dirty="0">
              <a:solidFill>
                <a:srgbClr val="000000"/>
              </a:solidFill>
            </a:endParaRPr>
          </a:p>
          <a:p>
            <a:pPr marL="0" indent="0">
              <a:buNone/>
            </a:pPr>
            <a:endParaRPr lang="en-GB" sz="2900" dirty="0">
              <a:solidFill>
                <a:srgbClr val="000000"/>
              </a:solidFill>
            </a:endParaRPr>
          </a:p>
          <a:p>
            <a:pPr marL="0" indent="0">
              <a:buNone/>
            </a:pPr>
            <a:r>
              <a:rPr lang="en-GB" sz="2900" dirty="0">
                <a:solidFill>
                  <a:srgbClr val="000000"/>
                </a:solidFill>
              </a:rPr>
              <a:t>      </a:t>
            </a:r>
          </a:p>
          <a:p>
            <a:pPr marL="0" indent="0">
              <a:buNone/>
            </a:pPr>
            <a:r>
              <a:rPr lang="en-GB" sz="5600" dirty="0">
                <a:solidFill>
                  <a:srgbClr val="000000"/>
                </a:solidFill>
              </a:rPr>
              <a:t>      </a:t>
            </a:r>
          </a:p>
          <a:p>
            <a:pPr marL="0" indent="0">
              <a:buNone/>
            </a:pPr>
            <a:endParaRPr lang="en-GB" sz="5600" dirty="0">
              <a:solidFill>
                <a:srgbClr val="000000"/>
              </a:solidFill>
            </a:endParaRPr>
          </a:p>
          <a:p>
            <a:pPr marL="0" indent="0">
              <a:buNone/>
            </a:pPr>
            <a:endParaRPr lang="en-GB" sz="5600" dirty="0">
              <a:solidFill>
                <a:srgbClr val="000000"/>
              </a:solidFill>
            </a:endParaRPr>
          </a:p>
          <a:p>
            <a:pPr marL="0" indent="0">
              <a:buNone/>
            </a:pPr>
            <a:r>
              <a:rPr lang="en-GB" sz="5600" b="1" dirty="0">
                <a:solidFill>
                  <a:srgbClr val="000000"/>
                </a:solidFill>
              </a:rPr>
              <a:t>         </a:t>
            </a:r>
            <a:r>
              <a:rPr lang="en-GB" sz="5600" b="1" u="sng" dirty="0">
                <a:solidFill>
                  <a:srgbClr val="000000"/>
                </a:solidFill>
              </a:rPr>
              <a:t> In Primary </a:t>
            </a:r>
          </a:p>
          <a:p>
            <a:pPr marL="342900" lvl="0" indent="-342900">
              <a:lnSpc>
                <a:spcPct val="107000"/>
              </a:lnSpc>
              <a:spcAft>
                <a:spcPts val="0"/>
              </a:spcAft>
              <a:buFont typeface="Symbol" panose="05050102010706020507" pitchFamily="18" charset="2"/>
              <a:buChar char=""/>
            </a:pPr>
            <a:r>
              <a:rPr lang="en-GB" sz="5600" dirty="0">
                <a:ea typeface="Calibri" panose="020F0502020204030204" pitchFamily="34" charset="0"/>
                <a:cs typeface="Arial" panose="020B0604020202020204" pitchFamily="34" charset="0"/>
              </a:rPr>
              <a:t>Having more space to move around in at  school than at home may take some getting used to. </a:t>
            </a:r>
          </a:p>
          <a:p>
            <a:pPr marL="342900" lvl="0" indent="-342900">
              <a:lnSpc>
                <a:spcPct val="107000"/>
              </a:lnSpc>
              <a:spcAft>
                <a:spcPts val="0"/>
              </a:spcAft>
              <a:buFont typeface="Symbol" panose="05050102010706020507" pitchFamily="18" charset="2"/>
              <a:buChar char=""/>
            </a:pPr>
            <a:r>
              <a:rPr lang="en-GB" sz="5600" dirty="0">
                <a:ea typeface="Calibri" panose="020F0502020204030204" pitchFamily="34" charset="0"/>
                <a:cs typeface="Arial" panose="020B0604020202020204" pitchFamily="34" charset="0"/>
              </a:rPr>
              <a:t>Out of school and extra curricular activities are likely to have been curtailed.</a:t>
            </a:r>
          </a:p>
          <a:p>
            <a:pPr marL="342900" lvl="0" indent="-342900">
              <a:lnSpc>
                <a:spcPct val="107000"/>
              </a:lnSpc>
              <a:spcAft>
                <a:spcPts val="0"/>
              </a:spcAft>
              <a:buFont typeface="Symbol" panose="05050102010706020507" pitchFamily="18" charset="2"/>
              <a:buChar char=""/>
            </a:pPr>
            <a:r>
              <a:rPr lang="en-GB" sz="5600" dirty="0">
                <a:ea typeface="Calibri" panose="020F0502020204030204" pitchFamily="34" charset="0"/>
                <a:cs typeface="Arial" panose="020B0604020202020204" pitchFamily="34" charset="0"/>
              </a:rPr>
              <a:t>Children may have become accustomed to having more freedom (in some ways) during lockdown, and so might struggle with constraints placed on them in school, especially as there are new rules to follow.</a:t>
            </a:r>
          </a:p>
          <a:p>
            <a:pPr marL="342900" lvl="0" indent="-342900">
              <a:lnSpc>
                <a:spcPct val="107000"/>
              </a:lnSpc>
              <a:spcAft>
                <a:spcPts val="0"/>
              </a:spcAft>
              <a:buFont typeface="Symbol" panose="05050102010706020507" pitchFamily="18" charset="2"/>
              <a:buChar char=""/>
            </a:pPr>
            <a:r>
              <a:rPr lang="en-GB" sz="5600" dirty="0">
                <a:ea typeface="Calibri" panose="020F0502020204030204" pitchFamily="34" charset="0"/>
                <a:cs typeface="Times New Roman" panose="02020603050405020304" pitchFamily="18" charset="0"/>
              </a:rPr>
              <a:t>Complete work on the importance of using freedom wisely and making good choices.</a:t>
            </a:r>
          </a:p>
          <a:p>
            <a:pPr marL="342900" lvl="0" indent="-342900">
              <a:lnSpc>
                <a:spcPct val="107000"/>
              </a:lnSpc>
              <a:spcAft>
                <a:spcPts val="0"/>
              </a:spcAft>
              <a:buFont typeface="Symbol" panose="05050102010706020507" pitchFamily="18" charset="2"/>
              <a:buChar char=""/>
            </a:pPr>
            <a:r>
              <a:rPr lang="en-GB" sz="5600" dirty="0">
                <a:ea typeface="Calibri" panose="020F0502020204030204" pitchFamily="34" charset="0"/>
                <a:cs typeface="Times New Roman" panose="02020603050405020304" pitchFamily="18" charset="0"/>
              </a:rPr>
              <a:t>Provide opportunities and encourage children to take part in decision making where possible. </a:t>
            </a:r>
          </a:p>
          <a:p>
            <a:pPr marL="342900" lvl="0" indent="-342900">
              <a:lnSpc>
                <a:spcPct val="107000"/>
              </a:lnSpc>
              <a:spcAft>
                <a:spcPts val="0"/>
              </a:spcAft>
              <a:buFont typeface="Symbol" panose="05050102010706020507" pitchFamily="18" charset="2"/>
              <a:buChar char=""/>
            </a:pPr>
            <a:r>
              <a:rPr lang="en-GB" sz="5600" dirty="0">
                <a:ea typeface="Calibri" panose="020F0502020204030204" pitchFamily="34" charset="0"/>
                <a:cs typeface="Times New Roman" panose="02020603050405020304" pitchFamily="18" charset="0"/>
              </a:rPr>
              <a:t>Allocate new responsibilities within the new class groups. </a:t>
            </a:r>
          </a:p>
          <a:p>
            <a:pPr marL="342900" lvl="0" indent="-342900">
              <a:lnSpc>
                <a:spcPct val="107000"/>
              </a:lnSpc>
              <a:spcAft>
                <a:spcPts val="0"/>
              </a:spcAft>
              <a:buFont typeface="Symbol" panose="05050102010706020507" pitchFamily="18" charset="2"/>
              <a:buChar char=""/>
            </a:pPr>
            <a:r>
              <a:rPr lang="en-GB" sz="5600" dirty="0">
                <a:ea typeface="Calibri" panose="020F0502020204030204" pitchFamily="34" charset="0"/>
                <a:cs typeface="Times New Roman" panose="02020603050405020304" pitchFamily="18" charset="0"/>
              </a:rPr>
              <a:t>Focus on what CAN be done, e.g. sports, arts and music. </a:t>
            </a:r>
          </a:p>
          <a:p>
            <a:pPr marL="0" lvl="0" indent="0">
              <a:lnSpc>
                <a:spcPct val="107000"/>
              </a:lnSpc>
              <a:spcAft>
                <a:spcPts val="0"/>
              </a:spcAft>
              <a:buNone/>
            </a:pPr>
            <a:r>
              <a:rPr lang="en-GB" sz="5600" dirty="0">
                <a:ea typeface="Calibri" panose="020F0502020204030204" pitchFamily="34" charset="0"/>
                <a:cs typeface="Times New Roman" panose="02020603050405020304" pitchFamily="18" charset="0"/>
              </a:rPr>
              <a:t>      </a:t>
            </a:r>
          </a:p>
          <a:p>
            <a:pPr marL="0" lvl="0" indent="0">
              <a:lnSpc>
                <a:spcPct val="107000"/>
              </a:lnSpc>
              <a:spcAft>
                <a:spcPts val="0"/>
              </a:spcAft>
              <a:buNone/>
            </a:pPr>
            <a:r>
              <a:rPr lang="en-GB" sz="4300" dirty="0">
                <a:ea typeface="Calibri" panose="020F0502020204030204" pitchFamily="34" charset="0"/>
                <a:cs typeface="Times New Roman" panose="02020603050405020304" pitchFamily="18" charset="0"/>
              </a:rPr>
              <a:t> </a:t>
            </a:r>
          </a:p>
          <a:p>
            <a:pPr marL="0" lvl="0" indent="0">
              <a:lnSpc>
                <a:spcPct val="107000"/>
              </a:lnSpc>
              <a:spcAft>
                <a:spcPts val="0"/>
              </a:spcAft>
              <a:buNone/>
            </a:pPr>
            <a:endParaRPr lang="en-GB" sz="5600" dirty="0">
              <a:ea typeface="Calibri" panose="020F0502020204030204" pitchFamily="34" charset="0"/>
              <a:cs typeface="Times New Roman" panose="02020603050405020304" pitchFamily="18" charset="0"/>
            </a:endParaRPr>
          </a:p>
          <a:p>
            <a:pPr marL="0" lvl="0" indent="0">
              <a:lnSpc>
                <a:spcPct val="107000"/>
              </a:lnSpc>
              <a:spcAft>
                <a:spcPts val="0"/>
              </a:spcAft>
              <a:buNone/>
            </a:pPr>
            <a:endParaRPr lang="en-GB" sz="5600" dirty="0">
              <a:ea typeface="Calibri" panose="020F0502020204030204" pitchFamily="34" charset="0"/>
              <a:cs typeface="Times New Roman" panose="02020603050405020304" pitchFamily="18" charset="0"/>
            </a:endParaRPr>
          </a:p>
          <a:p>
            <a:pPr marL="0" lvl="0" indent="0">
              <a:lnSpc>
                <a:spcPct val="107000"/>
              </a:lnSpc>
              <a:spcAft>
                <a:spcPts val="0"/>
              </a:spcAft>
              <a:buNone/>
            </a:pPr>
            <a:endParaRPr lang="en-GB" sz="5600" dirty="0">
              <a:ea typeface="Calibri" panose="020F0502020204030204" pitchFamily="34" charset="0"/>
              <a:cs typeface="Times New Roman" panose="02020603050405020304" pitchFamily="18" charset="0"/>
            </a:endParaRPr>
          </a:p>
          <a:p>
            <a:pPr marL="0" lvl="0" indent="0">
              <a:lnSpc>
                <a:spcPct val="107000"/>
              </a:lnSpc>
              <a:spcAft>
                <a:spcPts val="0"/>
              </a:spcAft>
              <a:buNone/>
            </a:pPr>
            <a:r>
              <a:rPr lang="en-GB" sz="5600" dirty="0">
                <a:ea typeface="Calibri" panose="020F0502020204030204" pitchFamily="34" charset="0"/>
                <a:cs typeface="Times New Roman" panose="02020603050405020304" pitchFamily="18" charset="0"/>
              </a:rPr>
              <a:t>      </a:t>
            </a:r>
            <a:r>
              <a:rPr lang="en-GB" sz="5600" b="1" u="sng" dirty="0">
                <a:ea typeface="Calibri" panose="020F0502020204030204" pitchFamily="34" charset="0"/>
                <a:cs typeface="Times New Roman" panose="02020603050405020304" pitchFamily="18" charset="0"/>
              </a:rPr>
              <a:t>In Secondary</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Students may be used to having more free time during lockdown, and so might struggle with constraints placed on them in school.</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Not used to the amount of physical freedom they have on the return to school - might act in a silly way, leading to difficulties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Possible fear of the increased freedom when the virus is still around, and being allowed out without other members of their household might escalate anxieties</a:t>
            </a:r>
          </a:p>
          <a:p>
            <a:pPr marL="342900" lvl="0" indent="-342900">
              <a:lnSpc>
                <a:spcPct val="107000"/>
              </a:lnSpc>
              <a:spcBef>
                <a:spcPts val="0"/>
              </a:spcBef>
              <a:buFont typeface="Symbol" panose="05050102010706020507" pitchFamily="18" charset="2"/>
              <a:buChar char=""/>
              <a:defRPr/>
            </a:pPr>
            <a:endParaRPr lang="en-US" sz="4800" dirty="0">
              <a:ea typeface="Times New Roman" panose="02020603050405020304" pitchFamily="18" charset="0"/>
            </a:endParaRPr>
          </a:p>
          <a:p>
            <a:pPr marL="342900" lvl="0" indent="-342900">
              <a:lnSpc>
                <a:spcPct val="107000"/>
              </a:lnSpc>
              <a:spcBef>
                <a:spcPts val="0"/>
              </a:spcBef>
              <a:buFont typeface="Symbol" panose="05050102010706020507" pitchFamily="18" charset="2"/>
              <a:buChar char=""/>
              <a:defRPr/>
            </a:pPr>
            <a:r>
              <a:rPr lang="en-US" sz="4800" dirty="0">
                <a:ea typeface="Times New Roman" panose="02020603050405020304" pitchFamily="18" charset="0"/>
              </a:rPr>
              <a:t>Possible lack of personal </a:t>
            </a:r>
            <a:r>
              <a:rPr lang="en-US" sz="4800" dirty="0" err="1">
                <a:ea typeface="Times New Roman" panose="02020603050405020304" pitchFamily="18" charset="0"/>
              </a:rPr>
              <a:t>organisation</a:t>
            </a:r>
            <a:r>
              <a:rPr lang="en-US" sz="4800" dirty="0">
                <a:ea typeface="Times New Roman" panose="02020603050405020304" pitchFamily="18" charset="0"/>
              </a:rPr>
              <a:t> of materials and learning equipment due to being out of the habit</a:t>
            </a:r>
          </a:p>
          <a:p>
            <a:pPr marL="0" lvl="0" indent="0">
              <a:lnSpc>
                <a:spcPct val="107000"/>
              </a:lnSpc>
              <a:spcBef>
                <a:spcPts val="0"/>
              </a:spcBef>
              <a:buNone/>
              <a:defRPr/>
            </a:pPr>
            <a:endParaRPr lang="en-US" sz="4800" dirty="0">
              <a:ea typeface="Times New Roman" panose="02020603050405020304" pitchFamily="18" charset="0"/>
            </a:endParaRPr>
          </a:p>
          <a:p>
            <a:pPr marL="342900" lvl="0" indent="-342900">
              <a:lnSpc>
                <a:spcPct val="107000"/>
              </a:lnSpc>
              <a:spcBef>
                <a:spcPts val="0"/>
              </a:spcBef>
              <a:buFont typeface="Symbol" panose="05050102010706020507" pitchFamily="18" charset="2"/>
              <a:buChar char=""/>
              <a:defRPr/>
            </a:pPr>
            <a:r>
              <a:rPr lang="en-GB" sz="4800" dirty="0">
                <a:ea typeface="Calibri" panose="020F0502020204030204" pitchFamily="34" charset="0"/>
                <a:cs typeface="Times New Roman" panose="02020603050405020304" pitchFamily="18" charset="0"/>
              </a:rPr>
              <a:t>Loss of opportunity to sit exams  and learning towards these – might lead to loss of engagement in, and motivation for the learning. ‘What’s the point when I’ve missed so much?’</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Complete work on the importance of using freedom wisely and making good choices.</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Provide opportunities and encourage students to take part in decision making where possible.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Allocate new responsibilities within the new class groups. </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Focus on what CAN be done.</a:t>
            </a:r>
          </a:p>
          <a:p>
            <a:pPr marL="342900" lvl="0" indent="-342900">
              <a:lnSpc>
                <a:spcPct val="107000"/>
              </a:lnSpc>
              <a:spcAft>
                <a:spcPts val="0"/>
              </a:spcAft>
              <a:buFont typeface="Symbol" panose="05050102010706020507" pitchFamily="18" charset="2"/>
              <a:buChar char=""/>
            </a:pPr>
            <a:r>
              <a:rPr lang="en-GB" sz="4800" dirty="0">
                <a:ea typeface="Calibri" panose="020F0502020204030204" pitchFamily="34" charset="0"/>
                <a:cs typeface="Times New Roman" panose="02020603050405020304" pitchFamily="18" charset="0"/>
              </a:rPr>
              <a:t>Consider alternative ways of providing feedback on performance and marking rights of passage. </a:t>
            </a:r>
          </a:p>
          <a:p>
            <a:endParaRPr lang="en-GB" sz="1900" dirty="0">
              <a:solidFill>
                <a:srgbClr val="000000"/>
              </a:solidFill>
            </a:endParaRPr>
          </a:p>
        </p:txBody>
      </p:sp>
      <p:pic>
        <p:nvPicPr>
          <p:cNvPr id="5" name="Content Placeholder 4">
            <a:extLst>
              <a:ext uri="{FF2B5EF4-FFF2-40B4-BE49-F238E27FC236}">
                <a16:creationId xmlns:a16="http://schemas.microsoft.com/office/drawing/2014/main" id="{74C0B372-C63D-41F3-813D-C92A71C26CA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250"/>
          <a:stretch/>
        </p:blipFill>
        <p:spPr>
          <a:xfrm>
            <a:off x="1265903" y="3946558"/>
            <a:ext cx="2356557" cy="1325563"/>
          </a:xfrm>
          <a:prstGeom prst="rect">
            <a:avLst/>
          </a:prstGeom>
        </p:spPr>
      </p:pic>
      <p:sp>
        <p:nvSpPr>
          <p:cNvPr id="3" name="Rectangle 2">
            <a:extLst>
              <a:ext uri="{FF2B5EF4-FFF2-40B4-BE49-F238E27FC236}">
                <a16:creationId xmlns:a16="http://schemas.microsoft.com/office/drawing/2014/main" id="{EAEBDA88-41D7-4261-BD45-BCDF830EE1FB}"/>
              </a:ext>
            </a:extLst>
          </p:cNvPr>
          <p:cNvSpPr/>
          <p:nvPr/>
        </p:nvSpPr>
        <p:spPr>
          <a:xfrm>
            <a:off x="838200" y="144755"/>
            <a:ext cx="4536563" cy="707886"/>
          </a:xfrm>
          <a:prstGeom prst="rect">
            <a:avLst/>
          </a:prstGeom>
        </p:spPr>
        <p:txBody>
          <a:bodyPr wrap="none">
            <a:spAutoFit/>
          </a:bodyPr>
          <a:lstStyle/>
          <a:p>
            <a:r>
              <a:rPr lang="en-GB" sz="4000" dirty="0">
                <a:solidFill>
                  <a:schemeClr val="tx1"/>
                </a:solidFill>
              </a:rPr>
              <a:t>Promote self efficacy</a:t>
            </a:r>
            <a:endParaRPr lang="en-GB" sz="4000" dirty="0"/>
          </a:p>
        </p:txBody>
      </p:sp>
    </p:spTree>
    <p:extLst>
      <p:ext uri="{BB962C8B-B14F-4D97-AF65-F5344CB8AC3E}">
        <p14:creationId xmlns:p14="http://schemas.microsoft.com/office/powerpoint/2010/main" val="634987407"/>
      </p:ext>
    </p:extLst>
  </p:cSld>
  <p:clrMapOvr>
    <a:masterClrMapping/>
  </p:clrMapOvr>
  <mc:AlternateContent xmlns:mc="http://schemas.openxmlformats.org/markup-compatibility/2006" xmlns:p14="http://schemas.microsoft.com/office/powerpoint/2010/main">
    <mc:Choice Requires="p14">
      <p:transition spd="slow" p14:dur="2000" advTm="52240"/>
    </mc:Choice>
    <mc:Fallback xmlns="">
      <p:transition spd="slow" advTm="5224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167B9-A8DE-441D-9956-18FF6D0943FC}"/>
              </a:ext>
            </a:extLst>
          </p:cNvPr>
          <p:cNvSpPr>
            <a:spLocks noGrp="1"/>
          </p:cNvSpPr>
          <p:nvPr>
            <p:ph type="title"/>
          </p:nvPr>
        </p:nvSpPr>
        <p:spPr>
          <a:xfrm>
            <a:off x="838200" y="207297"/>
            <a:ext cx="2854249" cy="692356"/>
          </a:xfrm>
        </p:spPr>
        <p:txBody>
          <a:bodyPr>
            <a:normAutofit fontScale="90000"/>
          </a:bodyPr>
          <a:lstStyle/>
          <a:p>
            <a:r>
              <a:rPr lang="en-GB" b="1" dirty="0"/>
              <a:t>Offer Hope </a:t>
            </a:r>
          </a:p>
        </p:txBody>
      </p:sp>
      <p:sp>
        <p:nvSpPr>
          <p:cNvPr id="10" name="Content Placeholder 9">
            <a:extLst>
              <a:ext uri="{FF2B5EF4-FFF2-40B4-BE49-F238E27FC236}">
                <a16:creationId xmlns:a16="http://schemas.microsoft.com/office/drawing/2014/main" id="{CCB51B51-020D-4BE7-B86E-5E8F7CC1D56E}"/>
              </a:ext>
            </a:extLst>
          </p:cNvPr>
          <p:cNvSpPr>
            <a:spLocks noGrp="1"/>
          </p:cNvSpPr>
          <p:nvPr>
            <p:ph idx="1"/>
          </p:nvPr>
        </p:nvSpPr>
        <p:spPr>
          <a:xfrm>
            <a:off x="265472" y="899652"/>
            <a:ext cx="11503742" cy="5958347"/>
          </a:xfrm>
        </p:spPr>
        <p:txBody>
          <a:bodyPr vert="horz" lIns="0" tIns="45720" rIns="0" bIns="45720" numCol="3" rtlCol="0">
            <a:normAutofit fontScale="32500" lnSpcReduction="20000"/>
          </a:bodyPr>
          <a:lstStyle/>
          <a:p>
            <a:pPr marL="0" indent="0">
              <a:buNone/>
            </a:pPr>
            <a:r>
              <a:rPr lang="en-GB" sz="4900" b="1" dirty="0"/>
              <a:t>     </a:t>
            </a:r>
            <a:r>
              <a:rPr lang="en-GB" sz="4900" b="1" u="sng" dirty="0"/>
              <a:t> In Early Years</a:t>
            </a:r>
          </a:p>
          <a:p>
            <a:r>
              <a:rPr lang="en-GB" sz="4900" dirty="0"/>
              <a:t>Share ‘good news’ with children.</a:t>
            </a:r>
          </a:p>
          <a:p>
            <a:r>
              <a:rPr lang="en-GB" sz="4900" dirty="0">
                <a:ea typeface="+mn-lt"/>
                <a:cs typeface="+mn-lt"/>
              </a:rPr>
              <a:t>Involve the children in planning favourite activities for the next day or for later in the week so that they have something to look forward to.</a:t>
            </a:r>
            <a:endParaRPr lang="en-GB" sz="4900" dirty="0">
              <a:cs typeface="Calibri"/>
            </a:endParaRPr>
          </a:p>
          <a:p>
            <a:r>
              <a:rPr lang="en-GB" sz="4900" dirty="0"/>
              <a:t>Recognise children's efforts, achievements and successes. </a:t>
            </a:r>
            <a:endParaRPr lang="en-GB" sz="4900" dirty="0">
              <a:cs typeface="Calibri"/>
            </a:endParaRPr>
          </a:p>
          <a:p>
            <a:r>
              <a:rPr lang="en-GB" sz="4900" dirty="0"/>
              <a:t>Feed back to families about their children’s achievements – you can be a source of hope for them too. </a:t>
            </a:r>
          </a:p>
          <a:p>
            <a:pPr marL="0" indent="0">
              <a:buNone/>
            </a:pPr>
            <a:r>
              <a:rPr lang="en-GB" sz="2000" dirty="0">
                <a:cs typeface="Calibri" panose="020F0502020204030204"/>
              </a:rPr>
              <a:t> </a:t>
            </a: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endParaRPr lang="en-GB" sz="2000" dirty="0">
              <a:cs typeface="Calibri" panose="020F0502020204030204"/>
            </a:endParaRPr>
          </a:p>
          <a:p>
            <a:pPr marL="0" indent="0">
              <a:buNone/>
            </a:pPr>
            <a:r>
              <a:rPr lang="en-GB" sz="4300" b="1" dirty="0">
                <a:cs typeface="Calibri" panose="020F0502020204030204"/>
              </a:rPr>
              <a:t>         </a:t>
            </a:r>
            <a:r>
              <a:rPr lang="en-GB" sz="4300" b="1" u="sng" dirty="0">
                <a:cs typeface="Calibri" panose="020F0502020204030204"/>
              </a:rPr>
              <a:t>In Primary Years</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Children will be at different stages, for example their parents may be shielding or may have experienced bereavement. </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There might be a loss of engagement in, and motivation for, the learning, and a feeling of ‘What’s the point when I’ve missed so much?’</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Out of school activities will have been curtailed.</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Still a level of uncertainty around the ‘return to normality’.  </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Share good news. </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Try unusual art / craft activities. Provide opportunities to develop new skills. </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Create opportunities to recognise achievement,</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Putting work on the school website to show peers in other year groups</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Opportunities to share experiences in some form of project work – possible focus on what has been learnt from the experience, moving forwards etc (opportunities for cross-curricular work on different aspects of this).</a:t>
            </a:r>
          </a:p>
          <a:p>
            <a:pPr marL="342900" lvl="0" indent="-342900">
              <a:lnSpc>
                <a:spcPct val="107000"/>
              </a:lnSpc>
              <a:spcAft>
                <a:spcPts val="0"/>
              </a:spcAft>
              <a:buFont typeface="Symbol" panose="05050102010706020507" pitchFamily="18" charset="2"/>
              <a:buChar char=""/>
            </a:pPr>
            <a:r>
              <a:rPr lang="en-GB" sz="4300" dirty="0">
                <a:ea typeface="Calibri" panose="020F0502020204030204" pitchFamily="34" charset="0"/>
                <a:cs typeface="Times New Roman" panose="02020603050405020304" pitchFamily="18" charset="0"/>
              </a:rPr>
              <a:t>Opportunities to receive expert support for loss and bereavement if appropriate</a:t>
            </a:r>
          </a:p>
          <a:p>
            <a:pPr marL="0" indent="0">
              <a:buNone/>
            </a:pPr>
            <a:r>
              <a:rPr lang="en-GB" sz="4900" b="1" dirty="0">
                <a:cs typeface="Calibri" panose="020F0502020204030204"/>
              </a:rPr>
              <a:t>      </a:t>
            </a:r>
          </a:p>
          <a:p>
            <a:pPr marL="0" indent="0">
              <a:buNone/>
            </a:pPr>
            <a:r>
              <a:rPr lang="en-GB" sz="4900" b="1" dirty="0">
                <a:cs typeface="Calibri" panose="020F0502020204030204"/>
              </a:rPr>
              <a:t>      </a:t>
            </a:r>
            <a:r>
              <a:rPr lang="en-GB" sz="4900" b="1" u="sng" dirty="0">
                <a:cs typeface="Calibri" panose="020F0502020204030204"/>
              </a:rPr>
              <a:t>In Secondary Years</a:t>
            </a:r>
          </a:p>
          <a:p>
            <a:pPr marL="342900" lvl="0" indent="-342900">
              <a:lnSpc>
                <a:spcPct val="107000"/>
              </a:lnSpc>
              <a:spcAft>
                <a:spcPts val="0"/>
              </a:spcAft>
              <a:buFont typeface="Symbol" panose="05050102010706020507" pitchFamily="18" charset="2"/>
              <a:buChar char=""/>
            </a:pPr>
            <a:r>
              <a:rPr lang="en-GB" sz="4900" dirty="0">
                <a:ea typeface="Calibri" panose="020F0502020204030204" pitchFamily="34" charset="0"/>
                <a:cs typeface="Times New Roman" panose="02020603050405020304" pitchFamily="18" charset="0"/>
              </a:rPr>
              <a:t>Renewed opportunities to leave the house and start to build relationships and normality – might lead to a mixture of excitement for this return to a more normal way of being, but also anxiety related to the virus (especially if they also have vulnerable family members or have links to anyone who has passed away) and present in anxiety-related behaviours.</a:t>
            </a:r>
          </a:p>
          <a:p>
            <a:pPr marL="0" lvl="0" indent="0">
              <a:lnSpc>
                <a:spcPct val="107000"/>
              </a:lnSpc>
              <a:spcAft>
                <a:spcPts val="0"/>
              </a:spcAft>
              <a:buFont typeface="Symbol" panose="05050102010706020507" pitchFamily="18" charset="2"/>
              <a:buNone/>
            </a:pPr>
            <a:endParaRPr lang="en-GB" sz="4900" dirty="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GB" sz="4900" dirty="0">
                <a:ea typeface="Calibri" panose="020F0502020204030204" pitchFamily="34" charset="0"/>
                <a:cs typeface="Times New Roman" panose="02020603050405020304" pitchFamily="18" charset="0"/>
              </a:rPr>
              <a:t>Opportunities to extend their friendship group through new classroom groupings – possibility of changing dynamics of friendship groups and the impact of this on individuals</a:t>
            </a:r>
          </a:p>
          <a:p>
            <a:pPr marL="342900" lvl="0" indent="-342900">
              <a:lnSpc>
                <a:spcPct val="107000"/>
              </a:lnSpc>
              <a:spcBef>
                <a:spcPts val="0"/>
              </a:spcBef>
              <a:buFont typeface="Symbol" panose="05050102010706020507" pitchFamily="18" charset="2"/>
              <a:buChar char=""/>
              <a:defRPr/>
            </a:pPr>
            <a:r>
              <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rPr>
              <a:t>Share good news. </a:t>
            </a:r>
          </a:p>
          <a:p>
            <a:pPr marL="342900" lvl="0" indent="-342900">
              <a:lnSpc>
                <a:spcPct val="107000"/>
              </a:lnSpc>
              <a:spcBef>
                <a:spcPts val="0"/>
              </a:spcBef>
              <a:buFont typeface="Symbol" panose="05050102010706020507" pitchFamily="18" charset="2"/>
              <a:buChar char=""/>
              <a:defRPr/>
            </a:pPr>
            <a:endPar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defRPr/>
            </a:pPr>
            <a:r>
              <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rPr>
              <a:t>Try unusual art / craft activities. Provide opportunities to develop new and different skills. </a:t>
            </a:r>
          </a:p>
          <a:p>
            <a:pPr marL="342900" lvl="0" indent="-342900">
              <a:lnSpc>
                <a:spcPct val="107000"/>
              </a:lnSpc>
              <a:spcBef>
                <a:spcPts val="0"/>
              </a:spcBef>
              <a:buFont typeface="Symbol" panose="05050102010706020507" pitchFamily="18" charset="2"/>
              <a:buChar char=""/>
              <a:defRPr/>
            </a:pPr>
            <a:endPar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defRPr/>
            </a:pPr>
            <a:r>
              <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rPr>
              <a:t>Create opportunities to recognise achievement (badges / credits).</a:t>
            </a:r>
            <a:endParaRPr lang="en-GB" sz="2000"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buNone/>
              <a:defRPr/>
            </a:pPr>
            <a:endPar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defRPr/>
            </a:pPr>
            <a:r>
              <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rPr>
              <a:t>Opportunities to share experiences in some form of project work – possible focus on what has been learnt from the experience, moving forwards etc (opportunities for cross-curricular work on different aspects of this).</a:t>
            </a:r>
            <a:endParaRPr lang="en-GB" sz="2000"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defRPr/>
            </a:pPr>
            <a:endPar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defRPr/>
            </a:pPr>
            <a:r>
              <a:rPr lang="en-GB" sz="2000" dirty="0">
                <a:solidFill>
                  <a:prstClr val="white"/>
                </a:solidFill>
                <a:latin typeface="Arial" panose="020B0604020202020204" pitchFamily="34" charset="0"/>
                <a:ea typeface="Calibri" panose="020F0502020204030204" pitchFamily="34" charset="0"/>
                <a:cs typeface="Times New Roman" panose="02020603050405020304" pitchFamily="18" charset="0"/>
              </a:rPr>
              <a:t>Opportunities to receive expert support for loss and bereavement if appropriate.</a:t>
            </a:r>
          </a:p>
          <a:p>
            <a:endParaRPr lang="en-GB" sz="2000" dirty="0">
              <a:cs typeface="Calibri" panose="020F0502020204030204"/>
            </a:endParaRPr>
          </a:p>
          <a:p>
            <a:endParaRPr lang="en-US" sz="2000" dirty="0"/>
          </a:p>
        </p:txBody>
      </p:sp>
      <p:pic>
        <p:nvPicPr>
          <p:cNvPr id="5" name="Content Placeholder 4">
            <a:extLst>
              <a:ext uri="{FF2B5EF4-FFF2-40B4-BE49-F238E27FC236}">
                <a16:creationId xmlns:a16="http://schemas.microsoft.com/office/drawing/2014/main" id="{74C0B372-C63D-41F3-813D-C92A71C26CA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70" r="1219" b="2"/>
          <a:stretch/>
        </p:blipFill>
        <p:spPr>
          <a:xfrm>
            <a:off x="723258" y="4078104"/>
            <a:ext cx="2370789" cy="1625119"/>
          </a:xfrm>
          <a:prstGeom prst="rect">
            <a:avLst/>
          </a:prstGeom>
        </p:spPr>
      </p:pic>
    </p:spTree>
    <p:extLst>
      <p:ext uri="{BB962C8B-B14F-4D97-AF65-F5344CB8AC3E}">
        <p14:creationId xmlns:p14="http://schemas.microsoft.com/office/powerpoint/2010/main" val="3819292265"/>
      </p:ext>
    </p:extLst>
  </p:cSld>
  <p:clrMapOvr>
    <a:masterClrMapping/>
  </p:clrMapOvr>
  <mc:AlternateContent xmlns:mc="http://schemas.openxmlformats.org/markup-compatibility/2006" xmlns:p14="http://schemas.microsoft.com/office/powerpoint/2010/main">
    <mc:Choice Requires="p14">
      <p:transition spd="slow" p14:dur="2000" advTm="64441"/>
    </mc:Choice>
    <mc:Fallback xmlns="">
      <p:transition spd="slow" advTm="64441"/>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BA50B0AEA50A408B1CCE59390A0063" ma:contentTypeVersion="13" ma:contentTypeDescription="Create a new document." ma:contentTypeScope="" ma:versionID="ed36ef4cb06e8bb17654626cf1ca927a">
  <xsd:schema xmlns:xsd="http://www.w3.org/2001/XMLSchema" xmlns:xs="http://www.w3.org/2001/XMLSchema" xmlns:p="http://schemas.microsoft.com/office/2006/metadata/properties" xmlns:ns3="f208d9d4-ab53-4bb8-846a-65b2416c60b1" xmlns:ns4="67b068b7-2e2b-4052-af03-84bdb19f149d" targetNamespace="http://schemas.microsoft.com/office/2006/metadata/properties" ma:root="true" ma:fieldsID="9a8d3260c8b8b1b5579265ddd4e8fe86" ns3:_="" ns4:_="">
    <xsd:import namespace="f208d9d4-ab53-4bb8-846a-65b2416c60b1"/>
    <xsd:import namespace="67b068b7-2e2b-4052-af03-84bdb19f149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8d9d4-ab53-4bb8-846a-65b2416c60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b068b7-2e2b-4052-af03-84bdb19f14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9BDA49-FA8A-4064-B62D-1E6D9426F7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08d9d4-ab53-4bb8-846a-65b2416c60b1"/>
    <ds:schemaRef ds:uri="67b068b7-2e2b-4052-af03-84bdb19f14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6E15CC3-287C-4A2F-9A04-9881967C2AFF}">
  <ds:schemaRefs>
    <ds:schemaRef ds:uri="http://purl.org/dc/dcmitype/"/>
    <ds:schemaRef ds:uri="http://schemas.microsoft.com/office/infopath/2007/PartnerControls"/>
    <ds:schemaRef ds:uri="http://schemas.microsoft.com/office/2006/documentManagement/types"/>
    <ds:schemaRef ds:uri="67b068b7-2e2b-4052-af03-84bdb19f149d"/>
    <ds:schemaRef ds:uri="http://purl.org/dc/elements/1.1/"/>
    <ds:schemaRef ds:uri="http://schemas.microsoft.com/office/2006/metadata/properties"/>
    <ds:schemaRef ds:uri="http://purl.org/dc/terms/"/>
    <ds:schemaRef ds:uri="http://schemas.openxmlformats.org/package/2006/metadata/core-properties"/>
    <ds:schemaRef ds:uri="f208d9d4-ab53-4bb8-846a-65b2416c60b1"/>
    <ds:schemaRef ds:uri="http://www.w3.org/XML/1998/namespace"/>
  </ds:schemaRefs>
</ds:datastoreItem>
</file>

<file path=customXml/itemProps3.xml><?xml version="1.0" encoding="utf-8"?>
<ds:datastoreItem xmlns:ds="http://schemas.openxmlformats.org/officeDocument/2006/customXml" ds:itemID="{766A4A7E-2BD4-4DF9-9BBD-3B1B1CF1DC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82</TotalTime>
  <Words>1915</Words>
  <Application>Microsoft Office PowerPoint</Application>
  <PresentationFormat>Widescreen</PresentationFormat>
  <Paragraphs>347</Paragraphs>
  <Slides>17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Symbol</vt:lpstr>
      <vt:lpstr>Times New Roman</vt:lpstr>
      <vt:lpstr>Office Theme</vt:lpstr>
      <vt:lpstr>Recovery and Return to Learning</vt:lpstr>
      <vt:lpstr>Overview</vt:lpstr>
      <vt:lpstr>Helping ourselves to help others…</vt:lpstr>
      <vt:lpstr>1</vt:lpstr>
      <vt:lpstr>How has COVID 19 Changed the lived experience of Early Years Children? </vt:lpstr>
      <vt:lpstr>What impact might this have?</vt:lpstr>
      <vt:lpstr>2</vt:lpstr>
      <vt:lpstr>What are crisis and trauma?</vt:lpstr>
      <vt:lpstr>How do People Respond to Trauma?</vt:lpstr>
      <vt:lpstr>Ways in which EYs children may respond to trauma</vt:lpstr>
      <vt:lpstr>3</vt:lpstr>
      <vt:lpstr>The five pillars of recovery </vt:lpstr>
      <vt:lpstr>Foster a sense of safety </vt:lpstr>
      <vt:lpstr>Create a calm environment </vt:lpstr>
      <vt:lpstr>Build connections </vt:lpstr>
      <vt:lpstr>Promote Self Efficacy </vt:lpstr>
      <vt:lpstr>Offer Hope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Recovery and Return to Learning</dc:title>
  <dc:creator>Bernadette Cairns</dc:creator>
  <cp:lastModifiedBy>Bernadette Cairns</cp:lastModifiedBy>
  <cp:revision>1</cp:revision>
  <dcterms:created xsi:type="dcterms:W3CDTF">2020-06-10T14:49:12Z</dcterms:created>
  <dcterms:modified xsi:type="dcterms:W3CDTF">2020-06-10T16:12:05Z</dcterms:modified>
</cp:coreProperties>
</file>